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311" r:id="rId4"/>
    <p:sldId id="312" r:id="rId5"/>
    <p:sldId id="263" r:id="rId6"/>
    <p:sldId id="314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9" r:id="rId15"/>
    <p:sldId id="280" r:id="rId16"/>
    <p:sldId id="281" r:id="rId17"/>
    <p:sldId id="325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317" r:id="rId29"/>
    <p:sldId id="318" r:id="rId30"/>
    <p:sldId id="319" r:id="rId31"/>
    <p:sldId id="321" r:id="rId32"/>
    <p:sldId id="313" r:id="rId33"/>
    <p:sldId id="315" r:id="rId34"/>
    <p:sldId id="322" r:id="rId35"/>
    <p:sldId id="323" r:id="rId36"/>
    <p:sldId id="324" r:id="rId37"/>
    <p:sldId id="326" r:id="rId38"/>
    <p:sldId id="327" r:id="rId3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лухих Ольга Михайловна" initials="ГОМ" lastIdx="1" clrIdx="0">
    <p:extLst>
      <p:ext uri="{19B8F6BF-5375-455C-9EA6-DF929625EA0E}">
        <p15:presenceInfo xmlns:p15="http://schemas.microsoft.com/office/powerpoint/2012/main" userId="Глухих Ольга Михайловна" providerId="None"/>
      </p:ext>
    </p:extLst>
  </p:cmAuthor>
  <p:cmAuthor id="2" name="Глухих Мария Михайловна" initials="ГММ" lastIdx="2" clrIdx="1">
    <p:extLst>
      <p:ext uri="{19B8F6BF-5375-455C-9EA6-DF929625EA0E}">
        <p15:presenceInfo xmlns:p15="http://schemas.microsoft.com/office/powerpoint/2012/main" userId="Глухих Мария Михайл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&#1084;&#1086;&#1080;&#1076;&#1086;&#1082;&#1091;&#1084;&#1077;&#1085;&#1090;&#1099;43.&#1088;&#1092;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&#1084;&#1086;&#1080;&#1076;&#1086;&#1082;&#1091;&#1084;&#1077;&#1085;&#1090;&#1099;43.&#1088;&#1092;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83050-8387-40CF-97F0-07BE1C1B61A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6D078C-52B7-41E4-A4E8-806781BF2586}">
      <dgm:prSet phldrT="[Текст]"/>
      <dgm:spPr/>
      <dgm:t>
        <a:bodyPr/>
        <a:lstStyle/>
        <a:p>
          <a:r>
            <a:rPr lang="ru-RU" dirty="0" smtClean="0"/>
            <a:t>Посредством почты России</a:t>
          </a:r>
          <a:endParaRPr lang="ru-RU" dirty="0"/>
        </a:p>
      </dgm:t>
    </dgm:pt>
    <dgm:pt modelId="{4C36AC14-406D-4E7F-BCC5-38B9C24A68B6}" type="parTrans" cxnId="{03B7C14B-32FC-4F6D-A2FA-F72CD9265D5D}">
      <dgm:prSet/>
      <dgm:spPr/>
      <dgm:t>
        <a:bodyPr/>
        <a:lstStyle/>
        <a:p>
          <a:endParaRPr lang="ru-RU"/>
        </a:p>
      </dgm:t>
    </dgm:pt>
    <dgm:pt modelId="{0DDA4FCA-D504-4F89-BFA6-9A15C81D8352}" type="sibTrans" cxnId="{03B7C14B-32FC-4F6D-A2FA-F72CD9265D5D}">
      <dgm:prSet/>
      <dgm:spPr/>
      <dgm:t>
        <a:bodyPr/>
        <a:lstStyle/>
        <a:p>
          <a:endParaRPr lang="ru-RU"/>
        </a:p>
      </dgm:t>
    </dgm:pt>
    <dgm:pt modelId="{ED3B02F2-33DF-42F4-B9EE-41F08FC458AA}">
      <dgm:prSet phldrT="[Текст]"/>
      <dgm:spPr/>
      <dgm:t>
        <a:bodyPr/>
        <a:lstStyle/>
        <a:p>
          <a:r>
            <a:rPr lang="ru-RU" dirty="0" smtClean="0"/>
            <a:t>610046, г. Киров, ул. Р. </a:t>
          </a:r>
          <a:r>
            <a:rPr lang="ru-RU" dirty="0" err="1" smtClean="0"/>
            <a:t>Ердякова</a:t>
          </a:r>
          <a:r>
            <a:rPr lang="ru-RU" dirty="0" smtClean="0"/>
            <a:t>, 23/2, Кировское областное государственное образовательное автономное учреждение дополнительного профессионального образования «Институт развития образования Кировской области»</a:t>
          </a:r>
          <a:endParaRPr lang="ru-RU" dirty="0"/>
        </a:p>
      </dgm:t>
    </dgm:pt>
    <dgm:pt modelId="{8120733D-61FE-40D1-AE6E-049E7EC38B1B}" type="parTrans" cxnId="{2E43CC0B-8A6F-4801-B3A4-7BFE06BF5D51}">
      <dgm:prSet/>
      <dgm:spPr/>
      <dgm:t>
        <a:bodyPr/>
        <a:lstStyle/>
        <a:p>
          <a:endParaRPr lang="ru-RU"/>
        </a:p>
      </dgm:t>
    </dgm:pt>
    <dgm:pt modelId="{B97A9D0C-8106-40E0-9400-E501AAA8E681}" type="sibTrans" cxnId="{2E43CC0B-8A6F-4801-B3A4-7BFE06BF5D51}">
      <dgm:prSet/>
      <dgm:spPr/>
      <dgm:t>
        <a:bodyPr/>
        <a:lstStyle/>
        <a:p>
          <a:endParaRPr lang="ru-RU"/>
        </a:p>
      </dgm:t>
    </dgm:pt>
    <dgm:pt modelId="{413459F2-730C-4C25-B1F2-AE28429DE994}">
      <dgm:prSet phldrT="[Текст]"/>
      <dgm:spPr/>
      <dgm:t>
        <a:bodyPr/>
        <a:lstStyle/>
        <a:p>
          <a:r>
            <a:rPr lang="ru-RU" dirty="0" smtClean="0"/>
            <a:t>В электронном виде</a:t>
          </a:r>
          <a:endParaRPr lang="ru-RU" dirty="0"/>
        </a:p>
      </dgm:t>
    </dgm:pt>
    <dgm:pt modelId="{216F65D3-6D5E-4420-AED3-EA3F07AE85FC}" type="parTrans" cxnId="{8C60B80E-234C-4C41-91C4-23029E96D744}">
      <dgm:prSet/>
      <dgm:spPr/>
      <dgm:t>
        <a:bodyPr/>
        <a:lstStyle/>
        <a:p>
          <a:endParaRPr lang="ru-RU"/>
        </a:p>
      </dgm:t>
    </dgm:pt>
    <dgm:pt modelId="{B60BC74B-F62A-4CA6-8AD8-CBFBDA6B2E52}" type="sibTrans" cxnId="{8C60B80E-234C-4C41-91C4-23029E96D744}">
      <dgm:prSet/>
      <dgm:spPr/>
      <dgm:t>
        <a:bodyPr/>
        <a:lstStyle/>
        <a:p>
          <a:endParaRPr lang="ru-RU"/>
        </a:p>
      </dgm:t>
    </dgm:pt>
    <dgm:pt modelId="{FD3D4388-FF3D-48BA-9564-E953D68986C7}">
      <dgm:prSet/>
      <dgm:spPr/>
      <dgm:t>
        <a:bodyPr/>
        <a:lstStyle/>
        <a:p>
          <a:r>
            <a:rPr lang="ru-RU" dirty="0" smtClean="0"/>
            <a:t>С использованием портала государственных услуг и защищенного портала </a:t>
          </a:r>
          <a:r>
            <a:rPr lang="en-US" dirty="0" err="1" smtClean="0"/>
            <a:t>VipNet</a:t>
          </a:r>
          <a:r>
            <a:rPr lang="en-US" dirty="0" smtClean="0"/>
            <a:t> </a:t>
          </a:r>
          <a:r>
            <a:rPr lang="ru-RU" dirty="0" smtClean="0"/>
            <a:t>Деловая почта</a:t>
          </a:r>
          <a:endParaRPr lang="ru-RU" dirty="0"/>
        </a:p>
      </dgm:t>
    </dgm:pt>
    <dgm:pt modelId="{7A1F0F6B-0B0F-43BB-9236-E22E30FF6370}" type="parTrans" cxnId="{E8DAA89F-469B-4B63-8118-FA05B596C09E}">
      <dgm:prSet/>
      <dgm:spPr/>
      <dgm:t>
        <a:bodyPr/>
        <a:lstStyle/>
        <a:p>
          <a:endParaRPr lang="ru-RU"/>
        </a:p>
      </dgm:t>
    </dgm:pt>
    <dgm:pt modelId="{ED8C249B-D5F2-4E56-815C-3D0A11F1A67B}" type="sibTrans" cxnId="{E8DAA89F-469B-4B63-8118-FA05B596C09E}">
      <dgm:prSet/>
      <dgm:spPr/>
      <dgm:t>
        <a:bodyPr/>
        <a:lstStyle/>
        <a:p>
          <a:endParaRPr lang="ru-RU"/>
        </a:p>
      </dgm:t>
    </dgm:pt>
    <dgm:pt modelId="{34A5FB10-14CE-4719-B71D-EC1E876EC2F0}">
      <dgm:prSet/>
      <dgm:spPr/>
      <dgm:t>
        <a:bodyPr/>
        <a:lstStyle/>
        <a:p>
          <a:r>
            <a:rPr lang="ru-RU" dirty="0" smtClean="0"/>
            <a:t>МФЦ</a:t>
          </a:r>
          <a:endParaRPr lang="ru-RU" dirty="0"/>
        </a:p>
      </dgm:t>
    </dgm:pt>
    <dgm:pt modelId="{04C3EA0B-8E47-458A-808C-649BCE22F569}" type="parTrans" cxnId="{A0345DE9-001A-436B-9FD9-08158B9955B8}">
      <dgm:prSet/>
      <dgm:spPr/>
      <dgm:t>
        <a:bodyPr/>
        <a:lstStyle/>
        <a:p>
          <a:endParaRPr lang="ru-RU"/>
        </a:p>
      </dgm:t>
    </dgm:pt>
    <dgm:pt modelId="{DEADFE71-1C28-4C83-B827-59AB6CF19A57}" type="sibTrans" cxnId="{A0345DE9-001A-436B-9FD9-08158B9955B8}">
      <dgm:prSet/>
      <dgm:spPr/>
      <dgm:t>
        <a:bodyPr/>
        <a:lstStyle/>
        <a:p>
          <a:endParaRPr lang="ru-RU"/>
        </a:p>
      </dgm:t>
    </dgm:pt>
    <dgm:pt modelId="{E7C3A6C6-8286-4836-A57B-3CE7D144EEBE}">
      <dgm:prSet/>
      <dgm:spPr/>
      <dgm:t>
        <a:bodyPr/>
        <a:lstStyle/>
        <a:p>
          <a:r>
            <a:rPr lang="ru-RU" dirty="0" smtClean="0"/>
            <a:t> </a:t>
          </a:r>
          <a:r>
            <a:rPr lang="ru-RU" b="0" i="0" dirty="0" smtClean="0"/>
            <a:t>по предварительной записи, уточнить график работы можно на официальном сайте </a:t>
          </a:r>
          <a:r>
            <a:rPr lang="ru-RU" b="0" i="0" dirty="0" smtClean="0">
              <a:hlinkClick xmlns:r="http://schemas.openxmlformats.org/officeDocument/2006/relationships" r:id="rId1"/>
            </a:rPr>
            <a:t>моидокументы43.рф</a:t>
          </a:r>
          <a:r>
            <a:rPr lang="ru-RU" b="0" i="0" dirty="0" smtClean="0"/>
            <a:t>, по телефону </a:t>
          </a:r>
          <a:r>
            <a:rPr lang="ru-RU" b="0" i="0" dirty="0" err="1" smtClean="0"/>
            <a:t>колл</a:t>
          </a:r>
          <a:r>
            <a:rPr lang="ru-RU" b="0" i="0" dirty="0" smtClean="0"/>
            <a:t>-центра 8(800)707-43-43 или, написав сообщение в мессенджерах </a:t>
          </a:r>
          <a:r>
            <a:rPr lang="ru-RU" b="0" i="0" dirty="0" err="1" smtClean="0"/>
            <a:t>WhatsApp</a:t>
          </a:r>
          <a:r>
            <a:rPr lang="ru-RU" b="0" i="0" dirty="0" smtClean="0"/>
            <a:t>, </a:t>
          </a:r>
          <a:r>
            <a:rPr lang="ru-RU" b="0" i="0" dirty="0" err="1" smtClean="0"/>
            <a:t>Viber</a:t>
          </a:r>
          <a:r>
            <a:rPr lang="ru-RU" b="0" i="0" dirty="0" smtClean="0"/>
            <a:t> на номер 8(922)906-27-50;</a:t>
          </a:r>
          <a:endParaRPr lang="ru-RU" dirty="0"/>
        </a:p>
      </dgm:t>
    </dgm:pt>
    <dgm:pt modelId="{413350F7-B7A8-4D9B-8150-BFF6D43EE1CD}" type="parTrans" cxnId="{406C7601-8615-469B-AB9F-EFE1922B8551}">
      <dgm:prSet/>
      <dgm:spPr/>
      <dgm:t>
        <a:bodyPr/>
        <a:lstStyle/>
        <a:p>
          <a:endParaRPr lang="ru-RU"/>
        </a:p>
      </dgm:t>
    </dgm:pt>
    <dgm:pt modelId="{433C1964-4AED-4E23-A59E-932D59F1EAB0}" type="sibTrans" cxnId="{406C7601-8615-469B-AB9F-EFE1922B8551}">
      <dgm:prSet/>
      <dgm:spPr/>
      <dgm:t>
        <a:bodyPr/>
        <a:lstStyle/>
        <a:p>
          <a:endParaRPr lang="ru-RU"/>
        </a:p>
      </dgm:t>
    </dgm:pt>
    <dgm:pt modelId="{667F13E4-F86A-4E7F-8AC8-F479E67D294C}" type="pres">
      <dgm:prSet presAssocID="{31583050-8387-40CF-97F0-07BE1C1B61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3B703-2F26-4D3C-9FAD-B31DF3EE79FE}" type="pres">
      <dgm:prSet presAssocID="{8E6D078C-52B7-41E4-A4E8-806781BF2586}" presName="parentLin" presStyleCnt="0"/>
      <dgm:spPr/>
      <dgm:t>
        <a:bodyPr/>
        <a:lstStyle/>
        <a:p>
          <a:endParaRPr lang="ru-RU"/>
        </a:p>
      </dgm:t>
    </dgm:pt>
    <dgm:pt modelId="{037D2127-BB47-44E3-8AC6-1FB541CE71F9}" type="pres">
      <dgm:prSet presAssocID="{8E6D078C-52B7-41E4-A4E8-806781BF25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796763-A369-493C-B2BE-074B5C01822D}" type="pres">
      <dgm:prSet presAssocID="{8E6D078C-52B7-41E4-A4E8-806781BF25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B144F-A96D-4613-912E-586324054D07}" type="pres">
      <dgm:prSet presAssocID="{8E6D078C-52B7-41E4-A4E8-806781BF2586}" presName="negativeSpace" presStyleCnt="0"/>
      <dgm:spPr/>
      <dgm:t>
        <a:bodyPr/>
        <a:lstStyle/>
        <a:p>
          <a:endParaRPr lang="ru-RU"/>
        </a:p>
      </dgm:t>
    </dgm:pt>
    <dgm:pt modelId="{AAC4D3E3-AD61-475F-A796-5BF3FC35E7E5}" type="pres">
      <dgm:prSet presAssocID="{8E6D078C-52B7-41E4-A4E8-806781BF258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6EDE6-417A-411E-9971-70C39E09D64D}" type="pres">
      <dgm:prSet presAssocID="{0DDA4FCA-D504-4F89-BFA6-9A15C81D8352}" presName="spaceBetweenRectangles" presStyleCnt="0"/>
      <dgm:spPr/>
      <dgm:t>
        <a:bodyPr/>
        <a:lstStyle/>
        <a:p>
          <a:endParaRPr lang="ru-RU"/>
        </a:p>
      </dgm:t>
    </dgm:pt>
    <dgm:pt modelId="{A6F5CACB-64C4-4658-9629-971A315BD360}" type="pres">
      <dgm:prSet presAssocID="{413459F2-730C-4C25-B1F2-AE28429DE994}" presName="parentLin" presStyleCnt="0"/>
      <dgm:spPr/>
      <dgm:t>
        <a:bodyPr/>
        <a:lstStyle/>
        <a:p>
          <a:endParaRPr lang="ru-RU"/>
        </a:p>
      </dgm:t>
    </dgm:pt>
    <dgm:pt modelId="{11F727FA-5523-4F7E-ABA9-FBD80BD65A6B}" type="pres">
      <dgm:prSet presAssocID="{413459F2-730C-4C25-B1F2-AE28429DE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307220-0AC7-43AA-9527-246BB253CB61}" type="pres">
      <dgm:prSet presAssocID="{413459F2-730C-4C25-B1F2-AE28429DE9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78A25-6A95-4326-81D0-7D4C0465636C}" type="pres">
      <dgm:prSet presAssocID="{413459F2-730C-4C25-B1F2-AE28429DE994}" presName="negativeSpace" presStyleCnt="0"/>
      <dgm:spPr/>
      <dgm:t>
        <a:bodyPr/>
        <a:lstStyle/>
        <a:p>
          <a:endParaRPr lang="ru-RU"/>
        </a:p>
      </dgm:t>
    </dgm:pt>
    <dgm:pt modelId="{FD87F192-0911-4BA8-993D-1051A618A769}" type="pres">
      <dgm:prSet presAssocID="{413459F2-730C-4C25-B1F2-AE28429DE9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1DC37-768A-4F9D-A2CC-523D05AC9DEC}" type="pres">
      <dgm:prSet presAssocID="{B60BC74B-F62A-4CA6-8AD8-CBFBDA6B2E52}" presName="spaceBetweenRectangles" presStyleCnt="0"/>
      <dgm:spPr/>
    </dgm:pt>
    <dgm:pt modelId="{9E6F582E-8DEB-43A2-9269-F2A8614D67E3}" type="pres">
      <dgm:prSet presAssocID="{34A5FB10-14CE-4719-B71D-EC1E876EC2F0}" presName="parentLin" presStyleCnt="0"/>
      <dgm:spPr/>
    </dgm:pt>
    <dgm:pt modelId="{AB5BBBD9-9930-4535-9254-F256AC28107C}" type="pres">
      <dgm:prSet presAssocID="{34A5FB10-14CE-4719-B71D-EC1E876EC2F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C7C4F77-385E-4F85-A4EA-340E046CC690}" type="pres">
      <dgm:prSet presAssocID="{34A5FB10-14CE-4719-B71D-EC1E876EC2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A429E-7FE3-4CA7-81C2-6A9D566618FB}" type="pres">
      <dgm:prSet presAssocID="{34A5FB10-14CE-4719-B71D-EC1E876EC2F0}" presName="negativeSpace" presStyleCnt="0"/>
      <dgm:spPr/>
    </dgm:pt>
    <dgm:pt modelId="{5D052B16-F161-4AC7-947B-5806B4038E2D}" type="pres">
      <dgm:prSet presAssocID="{34A5FB10-14CE-4719-B71D-EC1E876EC2F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85F22-29B9-48B1-95FC-1012213BA158}" type="presOf" srcId="{413459F2-730C-4C25-B1F2-AE28429DE994}" destId="{11F727FA-5523-4F7E-ABA9-FBD80BD65A6B}" srcOrd="0" destOrd="0" presId="urn:microsoft.com/office/officeart/2005/8/layout/list1"/>
    <dgm:cxn modelId="{E8DAA89F-469B-4B63-8118-FA05B596C09E}" srcId="{413459F2-730C-4C25-B1F2-AE28429DE994}" destId="{FD3D4388-FF3D-48BA-9564-E953D68986C7}" srcOrd="0" destOrd="0" parTransId="{7A1F0F6B-0B0F-43BB-9236-E22E30FF6370}" sibTransId="{ED8C249B-D5F2-4E56-815C-3D0A11F1A67B}"/>
    <dgm:cxn modelId="{03654412-F057-43A6-B21E-98EE33DB55CA}" type="presOf" srcId="{FD3D4388-FF3D-48BA-9564-E953D68986C7}" destId="{FD87F192-0911-4BA8-993D-1051A618A769}" srcOrd="0" destOrd="0" presId="urn:microsoft.com/office/officeart/2005/8/layout/list1"/>
    <dgm:cxn modelId="{A0345DE9-001A-436B-9FD9-08158B9955B8}" srcId="{31583050-8387-40CF-97F0-07BE1C1B61AA}" destId="{34A5FB10-14CE-4719-B71D-EC1E876EC2F0}" srcOrd="2" destOrd="0" parTransId="{04C3EA0B-8E47-458A-808C-649BCE22F569}" sibTransId="{DEADFE71-1C28-4C83-B827-59AB6CF19A57}"/>
    <dgm:cxn modelId="{03B7C14B-32FC-4F6D-A2FA-F72CD9265D5D}" srcId="{31583050-8387-40CF-97F0-07BE1C1B61AA}" destId="{8E6D078C-52B7-41E4-A4E8-806781BF2586}" srcOrd="0" destOrd="0" parTransId="{4C36AC14-406D-4E7F-BCC5-38B9C24A68B6}" sibTransId="{0DDA4FCA-D504-4F89-BFA6-9A15C81D8352}"/>
    <dgm:cxn modelId="{61304937-1A8F-4673-B601-431F4B9B90A4}" type="presOf" srcId="{413459F2-730C-4C25-B1F2-AE28429DE994}" destId="{47307220-0AC7-43AA-9527-246BB253CB61}" srcOrd="1" destOrd="0" presId="urn:microsoft.com/office/officeart/2005/8/layout/list1"/>
    <dgm:cxn modelId="{DD0AFC39-167E-4825-AFD1-0D08D7A52588}" type="presOf" srcId="{E7C3A6C6-8286-4836-A57B-3CE7D144EEBE}" destId="{5D052B16-F161-4AC7-947B-5806B4038E2D}" srcOrd="0" destOrd="0" presId="urn:microsoft.com/office/officeart/2005/8/layout/list1"/>
    <dgm:cxn modelId="{2E43CC0B-8A6F-4801-B3A4-7BFE06BF5D51}" srcId="{8E6D078C-52B7-41E4-A4E8-806781BF2586}" destId="{ED3B02F2-33DF-42F4-B9EE-41F08FC458AA}" srcOrd="0" destOrd="0" parTransId="{8120733D-61FE-40D1-AE6E-049E7EC38B1B}" sibTransId="{B97A9D0C-8106-40E0-9400-E501AAA8E681}"/>
    <dgm:cxn modelId="{F05B7F19-B010-459D-AE85-F85F60FE4B43}" type="presOf" srcId="{34A5FB10-14CE-4719-B71D-EC1E876EC2F0}" destId="{EC7C4F77-385E-4F85-A4EA-340E046CC690}" srcOrd="1" destOrd="0" presId="urn:microsoft.com/office/officeart/2005/8/layout/list1"/>
    <dgm:cxn modelId="{3133F50C-F40A-4CD3-AB67-A20772E5CF63}" type="presOf" srcId="{ED3B02F2-33DF-42F4-B9EE-41F08FC458AA}" destId="{AAC4D3E3-AD61-475F-A796-5BF3FC35E7E5}" srcOrd="0" destOrd="0" presId="urn:microsoft.com/office/officeart/2005/8/layout/list1"/>
    <dgm:cxn modelId="{D0B848ED-EDCD-415E-96B4-5244CB61A307}" type="presOf" srcId="{8E6D078C-52B7-41E4-A4E8-806781BF2586}" destId="{0E796763-A369-493C-B2BE-074B5C01822D}" srcOrd="1" destOrd="0" presId="urn:microsoft.com/office/officeart/2005/8/layout/list1"/>
    <dgm:cxn modelId="{8C60B80E-234C-4C41-91C4-23029E96D744}" srcId="{31583050-8387-40CF-97F0-07BE1C1B61AA}" destId="{413459F2-730C-4C25-B1F2-AE28429DE994}" srcOrd="1" destOrd="0" parTransId="{216F65D3-6D5E-4420-AED3-EA3F07AE85FC}" sibTransId="{B60BC74B-F62A-4CA6-8AD8-CBFBDA6B2E52}"/>
    <dgm:cxn modelId="{406C7601-8615-469B-AB9F-EFE1922B8551}" srcId="{34A5FB10-14CE-4719-B71D-EC1E876EC2F0}" destId="{E7C3A6C6-8286-4836-A57B-3CE7D144EEBE}" srcOrd="0" destOrd="0" parTransId="{413350F7-B7A8-4D9B-8150-BFF6D43EE1CD}" sibTransId="{433C1964-4AED-4E23-A59E-932D59F1EAB0}"/>
    <dgm:cxn modelId="{DC66AE09-5027-4AB7-9F33-0F7E18748801}" type="presOf" srcId="{8E6D078C-52B7-41E4-A4E8-806781BF2586}" destId="{037D2127-BB47-44E3-8AC6-1FB541CE71F9}" srcOrd="0" destOrd="0" presId="urn:microsoft.com/office/officeart/2005/8/layout/list1"/>
    <dgm:cxn modelId="{05C821F2-F594-4F22-890F-78C2FFCBCAC6}" type="presOf" srcId="{31583050-8387-40CF-97F0-07BE1C1B61AA}" destId="{667F13E4-F86A-4E7F-8AC8-F479E67D294C}" srcOrd="0" destOrd="0" presId="urn:microsoft.com/office/officeart/2005/8/layout/list1"/>
    <dgm:cxn modelId="{CCC4DF28-1B4F-42E1-AA5F-731EA6EE6207}" type="presOf" srcId="{34A5FB10-14CE-4719-B71D-EC1E876EC2F0}" destId="{AB5BBBD9-9930-4535-9254-F256AC28107C}" srcOrd="0" destOrd="0" presId="urn:microsoft.com/office/officeart/2005/8/layout/list1"/>
    <dgm:cxn modelId="{F87C32C8-A318-4F68-93A2-E8752999A74E}" type="presParOf" srcId="{667F13E4-F86A-4E7F-8AC8-F479E67D294C}" destId="{E4F3B703-2F26-4D3C-9FAD-B31DF3EE79FE}" srcOrd="0" destOrd="0" presId="urn:microsoft.com/office/officeart/2005/8/layout/list1"/>
    <dgm:cxn modelId="{E391AE2C-98DA-4887-B475-5AD9E411EB7B}" type="presParOf" srcId="{E4F3B703-2F26-4D3C-9FAD-B31DF3EE79FE}" destId="{037D2127-BB47-44E3-8AC6-1FB541CE71F9}" srcOrd="0" destOrd="0" presId="urn:microsoft.com/office/officeart/2005/8/layout/list1"/>
    <dgm:cxn modelId="{40A36353-0F40-4B9D-AD26-0C85F47A1422}" type="presParOf" srcId="{E4F3B703-2F26-4D3C-9FAD-B31DF3EE79FE}" destId="{0E796763-A369-493C-B2BE-074B5C01822D}" srcOrd="1" destOrd="0" presId="urn:microsoft.com/office/officeart/2005/8/layout/list1"/>
    <dgm:cxn modelId="{FF663EAB-75BB-4726-85B1-DF545033DE6A}" type="presParOf" srcId="{667F13E4-F86A-4E7F-8AC8-F479E67D294C}" destId="{56AB144F-A96D-4613-912E-586324054D07}" srcOrd="1" destOrd="0" presId="urn:microsoft.com/office/officeart/2005/8/layout/list1"/>
    <dgm:cxn modelId="{E51258DF-97A3-4F3C-B647-D471E1605330}" type="presParOf" srcId="{667F13E4-F86A-4E7F-8AC8-F479E67D294C}" destId="{AAC4D3E3-AD61-475F-A796-5BF3FC35E7E5}" srcOrd="2" destOrd="0" presId="urn:microsoft.com/office/officeart/2005/8/layout/list1"/>
    <dgm:cxn modelId="{08BE064E-7C52-4C69-913E-BCE13565210F}" type="presParOf" srcId="{667F13E4-F86A-4E7F-8AC8-F479E67D294C}" destId="{CDE6EDE6-417A-411E-9971-70C39E09D64D}" srcOrd="3" destOrd="0" presId="urn:microsoft.com/office/officeart/2005/8/layout/list1"/>
    <dgm:cxn modelId="{8172294D-3575-4ACB-B8D5-9DB2E0AB9CD2}" type="presParOf" srcId="{667F13E4-F86A-4E7F-8AC8-F479E67D294C}" destId="{A6F5CACB-64C4-4658-9629-971A315BD360}" srcOrd="4" destOrd="0" presId="urn:microsoft.com/office/officeart/2005/8/layout/list1"/>
    <dgm:cxn modelId="{44AED7CF-D094-4EEC-993A-6DBCD6FE69A1}" type="presParOf" srcId="{A6F5CACB-64C4-4658-9629-971A315BD360}" destId="{11F727FA-5523-4F7E-ABA9-FBD80BD65A6B}" srcOrd="0" destOrd="0" presId="urn:microsoft.com/office/officeart/2005/8/layout/list1"/>
    <dgm:cxn modelId="{24A0E2C4-4710-4717-BCBE-57887BBFB160}" type="presParOf" srcId="{A6F5CACB-64C4-4658-9629-971A315BD360}" destId="{47307220-0AC7-43AA-9527-246BB253CB61}" srcOrd="1" destOrd="0" presId="urn:microsoft.com/office/officeart/2005/8/layout/list1"/>
    <dgm:cxn modelId="{748EAFB5-305F-4962-B3E4-2C42869EB727}" type="presParOf" srcId="{667F13E4-F86A-4E7F-8AC8-F479E67D294C}" destId="{D5578A25-6A95-4326-81D0-7D4C0465636C}" srcOrd="5" destOrd="0" presId="urn:microsoft.com/office/officeart/2005/8/layout/list1"/>
    <dgm:cxn modelId="{9D39A7D7-4DA3-4AF1-9A41-15A39CA221B2}" type="presParOf" srcId="{667F13E4-F86A-4E7F-8AC8-F479E67D294C}" destId="{FD87F192-0911-4BA8-993D-1051A618A769}" srcOrd="6" destOrd="0" presId="urn:microsoft.com/office/officeart/2005/8/layout/list1"/>
    <dgm:cxn modelId="{131E6FD0-B900-403B-9F65-F3324BFB8944}" type="presParOf" srcId="{667F13E4-F86A-4E7F-8AC8-F479E67D294C}" destId="{8B61DC37-768A-4F9D-A2CC-523D05AC9DEC}" srcOrd="7" destOrd="0" presId="urn:microsoft.com/office/officeart/2005/8/layout/list1"/>
    <dgm:cxn modelId="{16BEA778-060C-4F92-A3FA-84913DFDF6C8}" type="presParOf" srcId="{667F13E4-F86A-4E7F-8AC8-F479E67D294C}" destId="{9E6F582E-8DEB-43A2-9269-F2A8614D67E3}" srcOrd="8" destOrd="0" presId="urn:microsoft.com/office/officeart/2005/8/layout/list1"/>
    <dgm:cxn modelId="{918A694C-F342-4C62-B717-F6FA9CCF6E2D}" type="presParOf" srcId="{9E6F582E-8DEB-43A2-9269-F2A8614D67E3}" destId="{AB5BBBD9-9930-4535-9254-F256AC28107C}" srcOrd="0" destOrd="0" presId="urn:microsoft.com/office/officeart/2005/8/layout/list1"/>
    <dgm:cxn modelId="{BEAA26C7-8480-4A1E-9211-623A1CE5FEBD}" type="presParOf" srcId="{9E6F582E-8DEB-43A2-9269-F2A8614D67E3}" destId="{EC7C4F77-385E-4F85-A4EA-340E046CC690}" srcOrd="1" destOrd="0" presId="urn:microsoft.com/office/officeart/2005/8/layout/list1"/>
    <dgm:cxn modelId="{E495742F-D1A8-4E75-A1E8-BAA5955A0E36}" type="presParOf" srcId="{667F13E4-F86A-4E7F-8AC8-F479E67D294C}" destId="{217A429E-7FE3-4CA7-81C2-6A9D566618FB}" srcOrd="9" destOrd="0" presId="urn:microsoft.com/office/officeart/2005/8/layout/list1"/>
    <dgm:cxn modelId="{BE768563-24C9-4F73-BAE3-31D5C762D9D6}" type="presParOf" srcId="{667F13E4-F86A-4E7F-8AC8-F479E67D294C}" destId="{5D052B16-F161-4AC7-947B-5806B4038E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06658-EF90-4C17-8A46-D1CB685E7F6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D34A0A3F-D3B2-4992-90D4-8928A7127437}">
      <dgm:prSet phldrT="[Текст]"/>
      <dgm:spPr/>
      <dgm:t>
        <a:bodyPr/>
        <a:lstStyle/>
        <a:p>
          <a:r>
            <a:rPr lang="ru-RU" dirty="0" smtClean="0"/>
            <a:t>тестирование</a:t>
          </a:r>
          <a:endParaRPr lang="ru-RU" dirty="0"/>
        </a:p>
      </dgm:t>
    </dgm:pt>
    <dgm:pt modelId="{79D673B3-DA08-4F02-85E0-5DB9112A20A6}" type="parTrans" cxnId="{3EDCECAB-C373-4F3A-A838-D190B98FF7DA}">
      <dgm:prSet/>
      <dgm:spPr/>
      <dgm:t>
        <a:bodyPr/>
        <a:lstStyle/>
        <a:p>
          <a:endParaRPr lang="ru-RU"/>
        </a:p>
      </dgm:t>
    </dgm:pt>
    <dgm:pt modelId="{26F1E462-DFB8-4F9C-AC36-29793F886CDE}" type="sibTrans" cxnId="{3EDCECAB-C373-4F3A-A838-D190B98FF7DA}">
      <dgm:prSet/>
      <dgm:spPr/>
      <dgm:t>
        <a:bodyPr/>
        <a:lstStyle/>
        <a:p>
          <a:endParaRPr lang="ru-RU"/>
        </a:p>
      </dgm:t>
    </dgm:pt>
    <dgm:pt modelId="{52A47A71-F5FF-4622-A60E-71981C16EFE1}">
      <dgm:prSet phldrT="[Текст]"/>
      <dgm:spPr/>
      <dgm:t>
        <a:bodyPr/>
        <a:lstStyle/>
        <a:p>
          <a:r>
            <a:rPr lang="ru-RU" dirty="0" smtClean="0"/>
            <a:t>Педагогический кейс</a:t>
          </a:r>
          <a:endParaRPr lang="ru-RU" dirty="0"/>
        </a:p>
      </dgm:t>
    </dgm:pt>
    <dgm:pt modelId="{4EDE4394-B975-40EF-A5CA-03EE862ECDB0}" type="parTrans" cxnId="{A05786F4-664D-45D9-8D35-0DED10CC0358}">
      <dgm:prSet/>
      <dgm:spPr/>
      <dgm:t>
        <a:bodyPr/>
        <a:lstStyle/>
        <a:p>
          <a:endParaRPr lang="ru-RU"/>
        </a:p>
      </dgm:t>
    </dgm:pt>
    <dgm:pt modelId="{9DD025DF-3E09-4160-BA36-907E29DC0CFD}" type="sibTrans" cxnId="{A05786F4-664D-45D9-8D35-0DED10CC0358}">
      <dgm:prSet/>
      <dgm:spPr/>
      <dgm:t>
        <a:bodyPr/>
        <a:lstStyle/>
        <a:p>
          <a:endParaRPr lang="ru-RU"/>
        </a:p>
      </dgm:t>
    </dgm:pt>
    <dgm:pt modelId="{C23D802E-A8CB-4A0A-ABDB-388C27030A5F}">
      <dgm:prSet phldrT="[Текст]"/>
      <dgm:spPr/>
      <dgm:t>
        <a:bodyPr/>
        <a:lstStyle/>
        <a:p>
          <a:r>
            <a:rPr lang="ru-RU" dirty="0" smtClean="0"/>
            <a:t>Анализ работы на практике</a:t>
          </a:r>
          <a:endParaRPr lang="ru-RU" dirty="0"/>
        </a:p>
      </dgm:t>
    </dgm:pt>
    <dgm:pt modelId="{7D12E9F5-B410-42E2-AD95-B0CAEE510969}" type="parTrans" cxnId="{9F210E55-D35B-4E44-9884-148B99F13678}">
      <dgm:prSet/>
      <dgm:spPr/>
      <dgm:t>
        <a:bodyPr/>
        <a:lstStyle/>
        <a:p>
          <a:endParaRPr lang="ru-RU"/>
        </a:p>
      </dgm:t>
    </dgm:pt>
    <dgm:pt modelId="{23C830B7-665B-4E06-A830-ACA134C6B3BF}" type="sibTrans" cxnId="{9F210E55-D35B-4E44-9884-148B99F13678}">
      <dgm:prSet/>
      <dgm:spPr/>
      <dgm:t>
        <a:bodyPr/>
        <a:lstStyle/>
        <a:p>
          <a:endParaRPr lang="ru-RU"/>
        </a:p>
      </dgm:t>
    </dgm:pt>
    <dgm:pt modelId="{8C50ABFD-7CD5-4838-8F6B-96008F41F7F6}">
      <dgm:prSet phldrT="[Текст]"/>
      <dgm:spPr/>
      <dgm:t>
        <a:bodyPr/>
        <a:lstStyle/>
        <a:p>
          <a:r>
            <a:rPr lang="ru-RU" dirty="0" smtClean="0"/>
            <a:t>Анализ индивидуальных достижений</a:t>
          </a:r>
          <a:endParaRPr lang="ru-RU" dirty="0"/>
        </a:p>
      </dgm:t>
    </dgm:pt>
    <dgm:pt modelId="{495DD6C7-E523-4EB9-A6D7-4E83AABB1B7B}" type="parTrans" cxnId="{F8B918B7-B609-4F87-BD53-D995D58A3460}">
      <dgm:prSet/>
      <dgm:spPr/>
      <dgm:t>
        <a:bodyPr/>
        <a:lstStyle/>
        <a:p>
          <a:endParaRPr lang="ru-RU"/>
        </a:p>
      </dgm:t>
    </dgm:pt>
    <dgm:pt modelId="{679E55A8-91BB-4A3E-A1B9-B6416887AD71}" type="sibTrans" cxnId="{F8B918B7-B609-4F87-BD53-D995D58A3460}">
      <dgm:prSet/>
      <dgm:spPr/>
      <dgm:t>
        <a:bodyPr/>
        <a:lstStyle/>
        <a:p>
          <a:endParaRPr lang="ru-RU"/>
        </a:p>
      </dgm:t>
    </dgm:pt>
    <dgm:pt modelId="{C791EFA1-E658-46F3-992A-15ADA56D125E}" type="pres">
      <dgm:prSet presAssocID="{69C06658-EF90-4C17-8A46-D1CB685E7F6A}" presName="rootnode" presStyleCnt="0">
        <dgm:presLayoutVars>
          <dgm:chMax/>
          <dgm:chPref/>
          <dgm:dir/>
          <dgm:animLvl val="lvl"/>
        </dgm:presLayoutVars>
      </dgm:prSet>
      <dgm:spPr/>
    </dgm:pt>
    <dgm:pt modelId="{746B57A2-ADF8-4C82-BD76-573B7407945F}" type="pres">
      <dgm:prSet presAssocID="{D34A0A3F-D3B2-4992-90D4-8928A7127437}" presName="composite" presStyleCnt="0"/>
      <dgm:spPr/>
    </dgm:pt>
    <dgm:pt modelId="{2556A325-1AF5-4B67-84BB-C6A26B6D23A8}" type="pres">
      <dgm:prSet presAssocID="{D34A0A3F-D3B2-4992-90D4-8928A7127437}" presName="LShape" presStyleLbl="alignNode1" presStyleIdx="0" presStyleCnt="7"/>
      <dgm:spPr/>
    </dgm:pt>
    <dgm:pt modelId="{CEC7FD62-F78E-42D7-8980-3A0863C2419F}" type="pres">
      <dgm:prSet presAssocID="{D34A0A3F-D3B2-4992-90D4-8928A712743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B8719-B558-406A-97FD-EBE4115B1FD0}" type="pres">
      <dgm:prSet presAssocID="{D34A0A3F-D3B2-4992-90D4-8928A7127437}" presName="Triangle" presStyleLbl="alignNode1" presStyleIdx="1" presStyleCnt="7"/>
      <dgm:spPr/>
    </dgm:pt>
    <dgm:pt modelId="{6F0A737F-B152-4461-B00D-133B40978CE1}" type="pres">
      <dgm:prSet presAssocID="{26F1E462-DFB8-4F9C-AC36-29793F886CDE}" presName="sibTrans" presStyleCnt="0"/>
      <dgm:spPr/>
    </dgm:pt>
    <dgm:pt modelId="{CD0F54AA-4675-4FDF-8F16-3C8ED811CB36}" type="pres">
      <dgm:prSet presAssocID="{26F1E462-DFB8-4F9C-AC36-29793F886CDE}" presName="space" presStyleCnt="0"/>
      <dgm:spPr/>
    </dgm:pt>
    <dgm:pt modelId="{AF91A294-7E7A-4AE4-9758-D83691F8BFD0}" type="pres">
      <dgm:prSet presAssocID="{52A47A71-F5FF-4622-A60E-71981C16EFE1}" presName="composite" presStyleCnt="0"/>
      <dgm:spPr/>
    </dgm:pt>
    <dgm:pt modelId="{F55EFAAE-97EE-40DA-B5BA-263994A57E7B}" type="pres">
      <dgm:prSet presAssocID="{52A47A71-F5FF-4622-A60E-71981C16EFE1}" presName="LShape" presStyleLbl="alignNode1" presStyleIdx="2" presStyleCnt="7"/>
      <dgm:spPr/>
    </dgm:pt>
    <dgm:pt modelId="{36328C68-DB5F-4129-84B6-3D5FD202FDCB}" type="pres">
      <dgm:prSet presAssocID="{52A47A71-F5FF-4622-A60E-71981C16EFE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69BD9-8687-4ABE-8853-9D7B7F38DFB5}" type="pres">
      <dgm:prSet presAssocID="{52A47A71-F5FF-4622-A60E-71981C16EFE1}" presName="Triangle" presStyleLbl="alignNode1" presStyleIdx="3" presStyleCnt="7"/>
      <dgm:spPr/>
    </dgm:pt>
    <dgm:pt modelId="{3759DB3E-20B0-4F52-9E4D-87008A3AACF2}" type="pres">
      <dgm:prSet presAssocID="{9DD025DF-3E09-4160-BA36-907E29DC0CFD}" presName="sibTrans" presStyleCnt="0"/>
      <dgm:spPr/>
    </dgm:pt>
    <dgm:pt modelId="{CA952B96-37AF-42E6-802F-C765F904A107}" type="pres">
      <dgm:prSet presAssocID="{9DD025DF-3E09-4160-BA36-907E29DC0CFD}" presName="space" presStyleCnt="0"/>
      <dgm:spPr/>
    </dgm:pt>
    <dgm:pt modelId="{543228EA-2A5B-4177-9D16-F26134A4AD00}" type="pres">
      <dgm:prSet presAssocID="{C23D802E-A8CB-4A0A-ABDB-388C27030A5F}" presName="composite" presStyleCnt="0"/>
      <dgm:spPr/>
    </dgm:pt>
    <dgm:pt modelId="{4C697492-03E4-404B-86E9-47718FB4DEEC}" type="pres">
      <dgm:prSet presAssocID="{C23D802E-A8CB-4A0A-ABDB-388C27030A5F}" presName="LShape" presStyleLbl="alignNode1" presStyleIdx="4" presStyleCnt="7"/>
      <dgm:spPr/>
    </dgm:pt>
    <dgm:pt modelId="{03C33E32-5256-4E4E-8301-69151600A7C2}" type="pres">
      <dgm:prSet presAssocID="{C23D802E-A8CB-4A0A-ABDB-388C27030A5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E30D7-0F56-4EC6-8FA9-777EB93CD338}" type="pres">
      <dgm:prSet presAssocID="{C23D802E-A8CB-4A0A-ABDB-388C27030A5F}" presName="Triangle" presStyleLbl="alignNode1" presStyleIdx="5" presStyleCnt="7"/>
      <dgm:spPr/>
    </dgm:pt>
    <dgm:pt modelId="{7D3948A3-73F0-4395-8549-12FE4AD18BBE}" type="pres">
      <dgm:prSet presAssocID="{23C830B7-665B-4E06-A830-ACA134C6B3BF}" presName="sibTrans" presStyleCnt="0"/>
      <dgm:spPr/>
    </dgm:pt>
    <dgm:pt modelId="{606907E2-3AB1-4593-A061-F2858A75D50A}" type="pres">
      <dgm:prSet presAssocID="{23C830B7-665B-4E06-A830-ACA134C6B3BF}" presName="space" presStyleCnt="0"/>
      <dgm:spPr/>
    </dgm:pt>
    <dgm:pt modelId="{871A695D-586A-4A61-8A60-32049DE2A47A}" type="pres">
      <dgm:prSet presAssocID="{8C50ABFD-7CD5-4838-8F6B-96008F41F7F6}" presName="composite" presStyleCnt="0"/>
      <dgm:spPr/>
    </dgm:pt>
    <dgm:pt modelId="{30329BAA-DC1B-42A4-8F01-E71BDB27F07E}" type="pres">
      <dgm:prSet presAssocID="{8C50ABFD-7CD5-4838-8F6B-96008F41F7F6}" presName="LShape" presStyleLbl="alignNode1" presStyleIdx="6" presStyleCnt="7"/>
      <dgm:spPr/>
    </dgm:pt>
    <dgm:pt modelId="{951FD1F7-1198-4FFF-8864-0BF01BE20899}" type="pres">
      <dgm:prSet presAssocID="{8C50ABFD-7CD5-4838-8F6B-96008F41F7F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A7849-4338-457B-8735-F9D6A6BB9653}" type="presOf" srcId="{C23D802E-A8CB-4A0A-ABDB-388C27030A5F}" destId="{03C33E32-5256-4E4E-8301-69151600A7C2}" srcOrd="0" destOrd="0" presId="urn:microsoft.com/office/officeart/2009/3/layout/StepUpProcess"/>
    <dgm:cxn modelId="{F8B918B7-B609-4F87-BD53-D995D58A3460}" srcId="{69C06658-EF90-4C17-8A46-D1CB685E7F6A}" destId="{8C50ABFD-7CD5-4838-8F6B-96008F41F7F6}" srcOrd="3" destOrd="0" parTransId="{495DD6C7-E523-4EB9-A6D7-4E83AABB1B7B}" sibTransId="{679E55A8-91BB-4A3E-A1B9-B6416887AD71}"/>
    <dgm:cxn modelId="{C8A48BA1-763A-4232-88D4-FCF836A8F7B8}" type="presOf" srcId="{69C06658-EF90-4C17-8A46-D1CB685E7F6A}" destId="{C791EFA1-E658-46F3-992A-15ADA56D125E}" srcOrd="0" destOrd="0" presId="urn:microsoft.com/office/officeart/2009/3/layout/StepUpProcess"/>
    <dgm:cxn modelId="{E2E55BEE-FD34-4CB6-A0D4-84C38F89C1F1}" type="presOf" srcId="{52A47A71-F5FF-4622-A60E-71981C16EFE1}" destId="{36328C68-DB5F-4129-84B6-3D5FD202FDCB}" srcOrd="0" destOrd="0" presId="urn:microsoft.com/office/officeart/2009/3/layout/StepUpProcess"/>
    <dgm:cxn modelId="{C1553BEC-C592-49FD-A9BA-6657319388C2}" type="presOf" srcId="{D34A0A3F-D3B2-4992-90D4-8928A7127437}" destId="{CEC7FD62-F78E-42D7-8980-3A0863C2419F}" srcOrd="0" destOrd="0" presId="urn:microsoft.com/office/officeart/2009/3/layout/StepUpProcess"/>
    <dgm:cxn modelId="{A05786F4-664D-45D9-8D35-0DED10CC0358}" srcId="{69C06658-EF90-4C17-8A46-D1CB685E7F6A}" destId="{52A47A71-F5FF-4622-A60E-71981C16EFE1}" srcOrd="1" destOrd="0" parTransId="{4EDE4394-B975-40EF-A5CA-03EE862ECDB0}" sibTransId="{9DD025DF-3E09-4160-BA36-907E29DC0CFD}"/>
    <dgm:cxn modelId="{9F210E55-D35B-4E44-9884-148B99F13678}" srcId="{69C06658-EF90-4C17-8A46-D1CB685E7F6A}" destId="{C23D802E-A8CB-4A0A-ABDB-388C27030A5F}" srcOrd="2" destOrd="0" parTransId="{7D12E9F5-B410-42E2-AD95-B0CAEE510969}" sibTransId="{23C830B7-665B-4E06-A830-ACA134C6B3BF}"/>
    <dgm:cxn modelId="{6788BE0A-2FFD-4142-A492-2C3EF61D6B09}" type="presOf" srcId="{8C50ABFD-7CD5-4838-8F6B-96008F41F7F6}" destId="{951FD1F7-1198-4FFF-8864-0BF01BE20899}" srcOrd="0" destOrd="0" presId="urn:microsoft.com/office/officeart/2009/3/layout/StepUpProcess"/>
    <dgm:cxn modelId="{3EDCECAB-C373-4F3A-A838-D190B98FF7DA}" srcId="{69C06658-EF90-4C17-8A46-D1CB685E7F6A}" destId="{D34A0A3F-D3B2-4992-90D4-8928A7127437}" srcOrd="0" destOrd="0" parTransId="{79D673B3-DA08-4F02-85E0-5DB9112A20A6}" sibTransId="{26F1E462-DFB8-4F9C-AC36-29793F886CDE}"/>
    <dgm:cxn modelId="{077A0372-4679-4110-938A-5255FC0E7E85}" type="presParOf" srcId="{C791EFA1-E658-46F3-992A-15ADA56D125E}" destId="{746B57A2-ADF8-4C82-BD76-573B7407945F}" srcOrd="0" destOrd="0" presId="urn:microsoft.com/office/officeart/2009/3/layout/StepUpProcess"/>
    <dgm:cxn modelId="{F69A9E5A-21CD-4139-BE00-730B060C57A1}" type="presParOf" srcId="{746B57A2-ADF8-4C82-BD76-573B7407945F}" destId="{2556A325-1AF5-4B67-84BB-C6A26B6D23A8}" srcOrd="0" destOrd="0" presId="urn:microsoft.com/office/officeart/2009/3/layout/StepUpProcess"/>
    <dgm:cxn modelId="{3AF66742-419F-444A-B26D-049F5D513615}" type="presParOf" srcId="{746B57A2-ADF8-4C82-BD76-573B7407945F}" destId="{CEC7FD62-F78E-42D7-8980-3A0863C2419F}" srcOrd="1" destOrd="0" presId="urn:microsoft.com/office/officeart/2009/3/layout/StepUpProcess"/>
    <dgm:cxn modelId="{45FF35E5-18DD-40C3-8636-DB9F07137AD7}" type="presParOf" srcId="{746B57A2-ADF8-4C82-BD76-573B7407945F}" destId="{66BB8719-B558-406A-97FD-EBE4115B1FD0}" srcOrd="2" destOrd="0" presId="urn:microsoft.com/office/officeart/2009/3/layout/StepUpProcess"/>
    <dgm:cxn modelId="{21DD28A1-ECAC-4964-A0DE-9C8704A330FA}" type="presParOf" srcId="{C791EFA1-E658-46F3-992A-15ADA56D125E}" destId="{6F0A737F-B152-4461-B00D-133B40978CE1}" srcOrd="1" destOrd="0" presId="urn:microsoft.com/office/officeart/2009/3/layout/StepUpProcess"/>
    <dgm:cxn modelId="{B3189EFB-0CA0-4BE5-9109-7A575BB1B979}" type="presParOf" srcId="{6F0A737F-B152-4461-B00D-133B40978CE1}" destId="{CD0F54AA-4675-4FDF-8F16-3C8ED811CB36}" srcOrd="0" destOrd="0" presId="urn:microsoft.com/office/officeart/2009/3/layout/StepUpProcess"/>
    <dgm:cxn modelId="{1C914FD9-363D-403B-BE0D-CCFFB60A05A2}" type="presParOf" srcId="{C791EFA1-E658-46F3-992A-15ADA56D125E}" destId="{AF91A294-7E7A-4AE4-9758-D83691F8BFD0}" srcOrd="2" destOrd="0" presId="urn:microsoft.com/office/officeart/2009/3/layout/StepUpProcess"/>
    <dgm:cxn modelId="{034A6A50-F0A8-4A40-9E0C-97BD3C0F34C6}" type="presParOf" srcId="{AF91A294-7E7A-4AE4-9758-D83691F8BFD0}" destId="{F55EFAAE-97EE-40DA-B5BA-263994A57E7B}" srcOrd="0" destOrd="0" presId="urn:microsoft.com/office/officeart/2009/3/layout/StepUpProcess"/>
    <dgm:cxn modelId="{AA6C0650-A022-469C-9528-03CBA3C27B05}" type="presParOf" srcId="{AF91A294-7E7A-4AE4-9758-D83691F8BFD0}" destId="{36328C68-DB5F-4129-84B6-3D5FD202FDCB}" srcOrd="1" destOrd="0" presId="urn:microsoft.com/office/officeart/2009/3/layout/StepUpProcess"/>
    <dgm:cxn modelId="{78907114-3AAE-4D9E-B9F5-444312EE7050}" type="presParOf" srcId="{AF91A294-7E7A-4AE4-9758-D83691F8BFD0}" destId="{CB869BD9-8687-4ABE-8853-9D7B7F38DFB5}" srcOrd="2" destOrd="0" presId="urn:microsoft.com/office/officeart/2009/3/layout/StepUpProcess"/>
    <dgm:cxn modelId="{D8B500AE-9113-42DD-A0A0-B3F371CBE46D}" type="presParOf" srcId="{C791EFA1-E658-46F3-992A-15ADA56D125E}" destId="{3759DB3E-20B0-4F52-9E4D-87008A3AACF2}" srcOrd="3" destOrd="0" presId="urn:microsoft.com/office/officeart/2009/3/layout/StepUpProcess"/>
    <dgm:cxn modelId="{523D0F10-3ED8-4F40-A613-11C81050F4E5}" type="presParOf" srcId="{3759DB3E-20B0-4F52-9E4D-87008A3AACF2}" destId="{CA952B96-37AF-42E6-802F-C765F904A107}" srcOrd="0" destOrd="0" presId="urn:microsoft.com/office/officeart/2009/3/layout/StepUpProcess"/>
    <dgm:cxn modelId="{CE43F66A-0A05-45E2-AA37-F37113FFB51E}" type="presParOf" srcId="{C791EFA1-E658-46F3-992A-15ADA56D125E}" destId="{543228EA-2A5B-4177-9D16-F26134A4AD00}" srcOrd="4" destOrd="0" presId="urn:microsoft.com/office/officeart/2009/3/layout/StepUpProcess"/>
    <dgm:cxn modelId="{20E37526-F877-4999-BD44-D2BE8140A8BB}" type="presParOf" srcId="{543228EA-2A5B-4177-9D16-F26134A4AD00}" destId="{4C697492-03E4-404B-86E9-47718FB4DEEC}" srcOrd="0" destOrd="0" presId="urn:microsoft.com/office/officeart/2009/3/layout/StepUpProcess"/>
    <dgm:cxn modelId="{C143D853-0273-4D57-B6A6-25825B08997C}" type="presParOf" srcId="{543228EA-2A5B-4177-9D16-F26134A4AD00}" destId="{03C33E32-5256-4E4E-8301-69151600A7C2}" srcOrd="1" destOrd="0" presId="urn:microsoft.com/office/officeart/2009/3/layout/StepUpProcess"/>
    <dgm:cxn modelId="{A9A4258A-19F3-4C3A-8550-7E9DC60CB20E}" type="presParOf" srcId="{543228EA-2A5B-4177-9D16-F26134A4AD00}" destId="{46DE30D7-0F56-4EC6-8FA9-777EB93CD338}" srcOrd="2" destOrd="0" presId="urn:microsoft.com/office/officeart/2009/3/layout/StepUpProcess"/>
    <dgm:cxn modelId="{B01A31F3-8B9E-4473-AD27-282BA0389D58}" type="presParOf" srcId="{C791EFA1-E658-46F3-992A-15ADA56D125E}" destId="{7D3948A3-73F0-4395-8549-12FE4AD18BBE}" srcOrd="5" destOrd="0" presId="urn:microsoft.com/office/officeart/2009/3/layout/StepUpProcess"/>
    <dgm:cxn modelId="{FE971E5F-D6A2-42D1-82E4-C49396BD968A}" type="presParOf" srcId="{7D3948A3-73F0-4395-8549-12FE4AD18BBE}" destId="{606907E2-3AB1-4593-A061-F2858A75D50A}" srcOrd="0" destOrd="0" presId="urn:microsoft.com/office/officeart/2009/3/layout/StepUpProcess"/>
    <dgm:cxn modelId="{C426881F-3233-4C13-9566-66964806D3F4}" type="presParOf" srcId="{C791EFA1-E658-46F3-992A-15ADA56D125E}" destId="{871A695D-586A-4A61-8A60-32049DE2A47A}" srcOrd="6" destOrd="0" presId="urn:microsoft.com/office/officeart/2009/3/layout/StepUpProcess"/>
    <dgm:cxn modelId="{7782182C-39F3-4416-AECE-B793EF5A967B}" type="presParOf" srcId="{871A695D-586A-4A61-8A60-32049DE2A47A}" destId="{30329BAA-DC1B-42A4-8F01-E71BDB27F07E}" srcOrd="0" destOrd="0" presId="urn:microsoft.com/office/officeart/2009/3/layout/StepUpProcess"/>
    <dgm:cxn modelId="{8B5C495E-806B-418B-801B-C412DF1818F8}" type="presParOf" srcId="{871A695D-586A-4A61-8A60-32049DE2A47A}" destId="{951FD1F7-1198-4FFF-8864-0BF01BE2089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402BD-E18B-4538-8BB7-25166154E1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A51487-02FB-4825-90E5-824F94286643}">
      <dgm:prSet phldrT="[Текст]"/>
      <dgm:spPr/>
      <dgm:t>
        <a:bodyPr/>
        <a:lstStyle/>
        <a:p>
          <a:r>
            <a:rPr lang="ru-RU" dirty="0" smtClean="0"/>
            <a:t>По приходу на рабочее место</a:t>
          </a:r>
          <a:endParaRPr lang="ru-RU" dirty="0"/>
        </a:p>
      </dgm:t>
    </dgm:pt>
    <dgm:pt modelId="{C9EE1CFB-AF19-49AE-8851-46802234C50F}" type="parTrans" cxnId="{E20796C0-2C86-4BB6-972D-8E888BA8FB0F}">
      <dgm:prSet/>
      <dgm:spPr/>
      <dgm:t>
        <a:bodyPr/>
        <a:lstStyle/>
        <a:p>
          <a:endParaRPr lang="ru-RU"/>
        </a:p>
      </dgm:t>
    </dgm:pt>
    <dgm:pt modelId="{84E548EC-02A1-4ED3-A541-AF3DD9503B9F}" type="sibTrans" cxnId="{E20796C0-2C86-4BB6-972D-8E888BA8FB0F}">
      <dgm:prSet/>
      <dgm:spPr/>
      <dgm:t>
        <a:bodyPr/>
        <a:lstStyle/>
        <a:p>
          <a:endParaRPr lang="ru-RU"/>
        </a:p>
      </dgm:t>
    </dgm:pt>
    <dgm:pt modelId="{E106B2D2-EF7F-4C75-B2D8-C7F988224FE9}">
      <dgm:prSet phldrT="[Текст]"/>
      <dgm:spPr/>
      <dgm:t>
        <a:bodyPr/>
        <a:lstStyle/>
        <a:p>
          <a:r>
            <a:rPr lang="ru-RU" dirty="0" smtClean="0"/>
            <a:t>Через три года</a:t>
          </a:r>
          <a:endParaRPr lang="ru-RU" dirty="0"/>
        </a:p>
      </dgm:t>
    </dgm:pt>
    <dgm:pt modelId="{54743963-224D-4D9A-9437-7E83D1B258F1}" type="parTrans" cxnId="{932D69AC-3F5C-46CB-A65B-A36C6389268C}">
      <dgm:prSet/>
      <dgm:spPr/>
      <dgm:t>
        <a:bodyPr/>
        <a:lstStyle/>
        <a:p>
          <a:endParaRPr lang="ru-RU"/>
        </a:p>
      </dgm:t>
    </dgm:pt>
    <dgm:pt modelId="{A5E762C1-7C83-46DF-A5F1-E7B0136A6E05}" type="sibTrans" cxnId="{932D69AC-3F5C-46CB-A65B-A36C6389268C}">
      <dgm:prSet/>
      <dgm:spPr/>
      <dgm:t>
        <a:bodyPr/>
        <a:lstStyle/>
        <a:p>
          <a:endParaRPr lang="ru-RU"/>
        </a:p>
      </dgm:t>
    </dgm:pt>
    <dgm:pt modelId="{7C0EBC1B-B488-4711-8357-B05E8181B33F}">
      <dgm:prSet phldrT="[Текст]"/>
      <dgm:spPr/>
      <dgm:t>
        <a:bodyPr/>
        <a:lstStyle/>
        <a:p>
          <a:r>
            <a:rPr lang="ru-RU" dirty="0" smtClean="0"/>
            <a:t>Соответствие занимаемой должности</a:t>
          </a:r>
          <a:endParaRPr lang="ru-RU" dirty="0"/>
        </a:p>
      </dgm:t>
    </dgm:pt>
    <dgm:pt modelId="{587940BC-876B-4483-8AF8-BD0998E95C21}" type="parTrans" cxnId="{2F3ED9C5-1AB4-4EB8-9C7D-110CA3E6B742}">
      <dgm:prSet/>
      <dgm:spPr/>
      <dgm:t>
        <a:bodyPr/>
        <a:lstStyle/>
        <a:p>
          <a:endParaRPr lang="ru-RU"/>
        </a:p>
      </dgm:t>
    </dgm:pt>
    <dgm:pt modelId="{A5E479CE-FC72-4826-A9DD-CA2375858A9C}" type="sibTrans" cxnId="{2F3ED9C5-1AB4-4EB8-9C7D-110CA3E6B742}">
      <dgm:prSet/>
      <dgm:spPr/>
      <dgm:t>
        <a:bodyPr/>
        <a:lstStyle/>
        <a:p>
          <a:endParaRPr lang="ru-RU"/>
        </a:p>
      </dgm:t>
    </dgm:pt>
    <dgm:pt modelId="{29C4BEF8-8A7E-4011-8F0C-FC47A6784A81}">
      <dgm:prSet phldrT="[Текст]"/>
      <dgm:spPr/>
      <dgm:t>
        <a:bodyPr/>
        <a:lstStyle/>
        <a:p>
          <a:r>
            <a:rPr lang="ru-RU" dirty="0" smtClean="0"/>
            <a:t>Через 5 лет</a:t>
          </a:r>
          <a:endParaRPr lang="ru-RU" dirty="0"/>
        </a:p>
      </dgm:t>
    </dgm:pt>
    <dgm:pt modelId="{2E3822AE-88B8-480B-B277-05CAE8D25A3A}" type="parTrans" cxnId="{B534A92A-9B29-4FEC-B7AB-94F0473CD6ED}">
      <dgm:prSet/>
      <dgm:spPr/>
      <dgm:t>
        <a:bodyPr/>
        <a:lstStyle/>
        <a:p>
          <a:endParaRPr lang="ru-RU"/>
        </a:p>
      </dgm:t>
    </dgm:pt>
    <dgm:pt modelId="{B72906B9-BC0F-41C8-A0E4-8BA9DE73824A}" type="sibTrans" cxnId="{B534A92A-9B29-4FEC-B7AB-94F0473CD6ED}">
      <dgm:prSet/>
      <dgm:spPr/>
      <dgm:t>
        <a:bodyPr/>
        <a:lstStyle/>
        <a:p>
          <a:endParaRPr lang="ru-RU"/>
        </a:p>
      </dgm:t>
    </dgm:pt>
    <dgm:pt modelId="{2EAD8D6C-1737-4684-86B6-744DC5E4E847}">
      <dgm:prSet phldrT="[Текст]"/>
      <dgm:spPr/>
      <dgm:t>
        <a:bodyPr/>
        <a:lstStyle/>
        <a:p>
          <a:r>
            <a:rPr lang="ru-RU" dirty="0" smtClean="0"/>
            <a:t>На квалификационную категорию</a:t>
          </a:r>
          <a:endParaRPr lang="ru-RU" dirty="0"/>
        </a:p>
      </dgm:t>
    </dgm:pt>
    <dgm:pt modelId="{D722E5DB-508F-46CD-B13D-50E89A2B19CC}" type="parTrans" cxnId="{007700B5-0ED3-4C81-866B-A34D1B69D26F}">
      <dgm:prSet/>
      <dgm:spPr/>
      <dgm:t>
        <a:bodyPr/>
        <a:lstStyle/>
        <a:p>
          <a:endParaRPr lang="ru-RU"/>
        </a:p>
      </dgm:t>
    </dgm:pt>
    <dgm:pt modelId="{55B70970-4DDD-4764-8DF3-D5CD5AF430BF}" type="sibTrans" cxnId="{007700B5-0ED3-4C81-866B-A34D1B69D26F}">
      <dgm:prSet/>
      <dgm:spPr/>
      <dgm:t>
        <a:bodyPr/>
        <a:lstStyle/>
        <a:p>
          <a:endParaRPr lang="ru-RU"/>
        </a:p>
      </dgm:t>
    </dgm:pt>
    <dgm:pt modelId="{994723F4-3B6D-4E76-9454-549B66BA2221}">
      <dgm:prSet phldrT="[Текст]"/>
      <dgm:spPr/>
      <dgm:t>
        <a:bodyPr/>
        <a:lstStyle/>
        <a:p>
          <a:r>
            <a:rPr lang="ru-RU" dirty="0" smtClean="0"/>
            <a:t>Вход в профессию</a:t>
          </a:r>
          <a:endParaRPr lang="ru-RU" dirty="0"/>
        </a:p>
      </dgm:t>
    </dgm:pt>
    <dgm:pt modelId="{A6338580-3063-44C1-A934-6D6D27EDDA61}" type="sibTrans" cxnId="{91AD305A-AE96-41B1-89BD-0C6B51C77398}">
      <dgm:prSet/>
      <dgm:spPr/>
      <dgm:t>
        <a:bodyPr/>
        <a:lstStyle/>
        <a:p>
          <a:endParaRPr lang="ru-RU"/>
        </a:p>
      </dgm:t>
    </dgm:pt>
    <dgm:pt modelId="{9BB58F85-B4C0-4736-B4B6-28A534086067}" type="parTrans" cxnId="{91AD305A-AE96-41B1-89BD-0C6B51C77398}">
      <dgm:prSet/>
      <dgm:spPr/>
      <dgm:t>
        <a:bodyPr/>
        <a:lstStyle/>
        <a:p>
          <a:endParaRPr lang="ru-RU"/>
        </a:p>
      </dgm:t>
    </dgm:pt>
    <dgm:pt modelId="{475810FD-5523-47F3-AB5E-4CA944CEFD8B}" type="pres">
      <dgm:prSet presAssocID="{118402BD-E18B-4538-8BB7-25166154E1C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67B887-6B78-45BC-840F-549F15682D8E}" type="pres">
      <dgm:prSet presAssocID="{34A51487-02FB-4825-90E5-824F94286643}" presName="thickLine" presStyleLbl="alignNode1" presStyleIdx="0" presStyleCnt="3"/>
      <dgm:spPr/>
    </dgm:pt>
    <dgm:pt modelId="{A1C41A2C-99CE-4C0E-BEA0-20E942B671E6}" type="pres">
      <dgm:prSet presAssocID="{34A51487-02FB-4825-90E5-824F94286643}" presName="horz1" presStyleCnt="0"/>
      <dgm:spPr/>
    </dgm:pt>
    <dgm:pt modelId="{19D36C26-CC2C-48FD-905F-38286FB539C8}" type="pres">
      <dgm:prSet presAssocID="{34A51487-02FB-4825-90E5-824F94286643}" presName="tx1" presStyleLbl="revTx" presStyleIdx="0" presStyleCnt="6"/>
      <dgm:spPr/>
      <dgm:t>
        <a:bodyPr/>
        <a:lstStyle/>
        <a:p>
          <a:endParaRPr lang="ru-RU"/>
        </a:p>
      </dgm:t>
    </dgm:pt>
    <dgm:pt modelId="{F4B2B81F-48E8-491D-BD4D-E3A5518944D9}" type="pres">
      <dgm:prSet presAssocID="{34A51487-02FB-4825-90E5-824F94286643}" presName="vert1" presStyleCnt="0"/>
      <dgm:spPr/>
    </dgm:pt>
    <dgm:pt modelId="{8B51D2E8-420D-472C-A25D-EBEAF75DC469}" type="pres">
      <dgm:prSet presAssocID="{994723F4-3B6D-4E76-9454-549B66BA2221}" presName="vertSpace2a" presStyleCnt="0"/>
      <dgm:spPr/>
    </dgm:pt>
    <dgm:pt modelId="{7DCEA2AC-90AA-4829-9963-18B7C55A8111}" type="pres">
      <dgm:prSet presAssocID="{994723F4-3B6D-4E76-9454-549B66BA2221}" presName="horz2" presStyleCnt="0"/>
      <dgm:spPr/>
    </dgm:pt>
    <dgm:pt modelId="{C47F3824-A645-4112-AA42-EF6FE0245314}" type="pres">
      <dgm:prSet presAssocID="{994723F4-3B6D-4E76-9454-549B66BA2221}" presName="horzSpace2" presStyleCnt="0"/>
      <dgm:spPr/>
    </dgm:pt>
    <dgm:pt modelId="{E030B1B4-933C-4ADD-B960-71F224A8F108}" type="pres">
      <dgm:prSet presAssocID="{994723F4-3B6D-4E76-9454-549B66BA2221}" presName="tx2" presStyleLbl="revTx" presStyleIdx="1" presStyleCnt="6"/>
      <dgm:spPr/>
      <dgm:t>
        <a:bodyPr/>
        <a:lstStyle/>
        <a:p>
          <a:endParaRPr lang="ru-RU"/>
        </a:p>
      </dgm:t>
    </dgm:pt>
    <dgm:pt modelId="{982C39C2-F846-427C-B10E-4EB6FD1C7667}" type="pres">
      <dgm:prSet presAssocID="{994723F4-3B6D-4E76-9454-549B66BA2221}" presName="vert2" presStyleCnt="0"/>
      <dgm:spPr/>
    </dgm:pt>
    <dgm:pt modelId="{DE8322B6-5490-4132-B659-33F3A9AAD7CD}" type="pres">
      <dgm:prSet presAssocID="{994723F4-3B6D-4E76-9454-549B66BA2221}" presName="thinLine2b" presStyleLbl="callout" presStyleIdx="0" presStyleCnt="3"/>
      <dgm:spPr/>
    </dgm:pt>
    <dgm:pt modelId="{BDC84C83-10AB-405E-8448-FEBA5AEFAAE4}" type="pres">
      <dgm:prSet presAssocID="{994723F4-3B6D-4E76-9454-549B66BA2221}" presName="vertSpace2b" presStyleCnt="0"/>
      <dgm:spPr/>
    </dgm:pt>
    <dgm:pt modelId="{171521DA-9183-48D9-A96E-A39FCF3B6D5A}" type="pres">
      <dgm:prSet presAssocID="{E106B2D2-EF7F-4C75-B2D8-C7F988224FE9}" presName="thickLine" presStyleLbl="alignNode1" presStyleIdx="1" presStyleCnt="3"/>
      <dgm:spPr/>
    </dgm:pt>
    <dgm:pt modelId="{F1FDE39D-64F4-40F7-9272-C29FE9BB6AE9}" type="pres">
      <dgm:prSet presAssocID="{E106B2D2-EF7F-4C75-B2D8-C7F988224FE9}" presName="horz1" presStyleCnt="0"/>
      <dgm:spPr/>
    </dgm:pt>
    <dgm:pt modelId="{19BA02D3-5ADD-4B4C-A993-F43311466749}" type="pres">
      <dgm:prSet presAssocID="{E106B2D2-EF7F-4C75-B2D8-C7F988224FE9}" presName="tx1" presStyleLbl="revTx" presStyleIdx="2" presStyleCnt="6"/>
      <dgm:spPr/>
      <dgm:t>
        <a:bodyPr/>
        <a:lstStyle/>
        <a:p>
          <a:endParaRPr lang="ru-RU"/>
        </a:p>
      </dgm:t>
    </dgm:pt>
    <dgm:pt modelId="{C6F323CB-4696-49D7-AFEF-58DE45DBF53D}" type="pres">
      <dgm:prSet presAssocID="{E106B2D2-EF7F-4C75-B2D8-C7F988224FE9}" presName="vert1" presStyleCnt="0"/>
      <dgm:spPr/>
    </dgm:pt>
    <dgm:pt modelId="{A7BBC48C-14F8-4B86-95E6-F920609A9FD0}" type="pres">
      <dgm:prSet presAssocID="{7C0EBC1B-B488-4711-8357-B05E8181B33F}" presName="vertSpace2a" presStyleCnt="0"/>
      <dgm:spPr/>
    </dgm:pt>
    <dgm:pt modelId="{8DE835E2-0779-4CD3-AD27-CF60010194AB}" type="pres">
      <dgm:prSet presAssocID="{7C0EBC1B-B488-4711-8357-B05E8181B33F}" presName="horz2" presStyleCnt="0"/>
      <dgm:spPr/>
    </dgm:pt>
    <dgm:pt modelId="{10971D9A-D4F1-4C5B-B890-5C28B12E1269}" type="pres">
      <dgm:prSet presAssocID="{7C0EBC1B-B488-4711-8357-B05E8181B33F}" presName="horzSpace2" presStyleCnt="0"/>
      <dgm:spPr/>
    </dgm:pt>
    <dgm:pt modelId="{BE551B38-67CD-434A-B0B4-961E0A115FB0}" type="pres">
      <dgm:prSet presAssocID="{7C0EBC1B-B488-4711-8357-B05E8181B33F}" presName="tx2" presStyleLbl="revTx" presStyleIdx="3" presStyleCnt="6"/>
      <dgm:spPr/>
      <dgm:t>
        <a:bodyPr/>
        <a:lstStyle/>
        <a:p>
          <a:endParaRPr lang="ru-RU"/>
        </a:p>
      </dgm:t>
    </dgm:pt>
    <dgm:pt modelId="{67D3FA09-8715-4893-A966-8C964B74AFD8}" type="pres">
      <dgm:prSet presAssocID="{7C0EBC1B-B488-4711-8357-B05E8181B33F}" presName="vert2" presStyleCnt="0"/>
      <dgm:spPr/>
    </dgm:pt>
    <dgm:pt modelId="{BED6C041-B069-466B-AA8B-94A249AD8250}" type="pres">
      <dgm:prSet presAssocID="{7C0EBC1B-B488-4711-8357-B05E8181B33F}" presName="thinLine2b" presStyleLbl="callout" presStyleIdx="1" presStyleCnt="3"/>
      <dgm:spPr/>
    </dgm:pt>
    <dgm:pt modelId="{03F9ED46-3EA7-4861-8594-7A84C392DE1D}" type="pres">
      <dgm:prSet presAssocID="{7C0EBC1B-B488-4711-8357-B05E8181B33F}" presName="vertSpace2b" presStyleCnt="0"/>
      <dgm:spPr/>
    </dgm:pt>
    <dgm:pt modelId="{E7E561A1-9E34-44B2-9D57-2925C910A966}" type="pres">
      <dgm:prSet presAssocID="{29C4BEF8-8A7E-4011-8F0C-FC47A6784A81}" presName="thickLine" presStyleLbl="alignNode1" presStyleIdx="2" presStyleCnt="3"/>
      <dgm:spPr/>
    </dgm:pt>
    <dgm:pt modelId="{A9EAF971-DB4B-43B3-8A81-50C0361FA759}" type="pres">
      <dgm:prSet presAssocID="{29C4BEF8-8A7E-4011-8F0C-FC47A6784A81}" presName="horz1" presStyleCnt="0"/>
      <dgm:spPr/>
    </dgm:pt>
    <dgm:pt modelId="{BD1EA39F-ACA7-4723-8077-6AA9FBB9008D}" type="pres">
      <dgm:prSet presAssocID="{29C4BEF8-8A7E-4011-8F0C-FC47A6784A81}" presName="tx1" presStyleLbl="revTx" presStyleIdx="4" presStyleCnt="6"/>
      <dgm:spPr/>
      <dgm:t>
        <a:bodyPr/>
        <a:lstStyle/>
        <a:p>
          <a:endParaRPr lang="ru-RU"/>
        </a:p>
      </dgm:t>
    </dgm:pt>
    <dgm:pt modelId="{C3C4D991-A1D1-427D-930B-D2E22945BB4A}" type="pres">
      <dgm:prSet presAssocID="{29C4BEF8-8A7E-4011-8F0C-FC47A6784A81}" presName="vert1" presStyleCnt="0"/>
      <dgm:spPr/>
    </dgm:pt>
    <dgm:pt modelId="{7A44C9DC-9495-45AE-B8C9-F4D33C301E24}" type="pres">
      <dgm:prSet presAssocID="{2EAD8D6C-1737-4684-86B6-744DC5E4E847}" presName="vertSpace2a" presStyleCnt="0"/>
      <dgm:spPr/>
    </dgm:pt>
    <dgm:pt modelId="{C3EDB8FF-A76E-4781-8DEF-D415D37E0D5E}" type="pres">
      <dgm:prSet presAssocID="{2EAD8D6C-1737-4684-86B6-744DC5E4E847}" presName="horz2" presStyleCnt="0"/>
      <dgm:spPr/>
    </dgm:pt>
    <dgm:pt modelId="{05343071-0A71-4482-8290-4D4366079C61}" type="pres">
      <dgm:prSet presAssocID="{2EAD8D6C-1737-4684-86B6-744DC5E4E847}" presName="horzSpace2" presStyleCnt="0"/>
      <dgm:spPr/>
    </dgm:pt>
    <dgm:pt modelId="{B2E8EBDC-B401-49D0-BE80-364624336796}" type="pres">
      <dgm:prSet presAssocID="{2EAD8D6C-1737-4684-86B6-744DC5E4E847}" presName="tx2" presStyleLbl="revTx" presStyleIdx="5" presStyleCnt="6"/>
      <dgm:spPr/>
      <dgm:t>
        <a:bodyPr/>
        <a:lstStyle/>
        <a:p>
          <a:endParaRPr lang="ru-RU"/>
        </a:p>
      </dgm:t>
    </dgm:pt>
    <dgm:pt modelId="{74B26635-C9A4-4BBB-BE96-A317F366B725}" type="pres">
      <dgm:prSet presAssocID="{2EAD8D6C-1737-4684-86B6-744DC5E4E847}" presName="vert2" presStyleCnt="0"/>
      <dgm:spPr/>
    </dgm:pt>
    <dgm:pt modelId="{4FED2A75-07CA-4C27-ACDD-91999E511DD4}" type="pres">
      <dgm:prSet presAssocID="{2EAD8D6C-1737-4684-86B6-744DC5E4E847}" presName="thinLine2b" presStyleLbl="callout" presStyleIdx="2" presStyleCnt="3"/>
      <dgm:spPr/>
    </dgm:pt>
    <dgm:pt modelId="{F995CBA8-C512-4C68-9713-0D913D034668}" type="pres">
      <dgm:prSet presAssocID="{2EAD8D6C-1737-4684-86B6-744DC5E4E847}" presName="vertSpace2b" presStyleCnt="0"/>
      <dgm:spPr/>
    </dgm:pt>
  </dgm:ptLst>
  <dgm:cxnLst>
    <dgm:cxn modelId="{932D69AC-3F5C-46CB-A65B-A36C6389268C}" srcId="{118402BD-E18B-4538-8BB7-25166154E1CE}" destId="{E106B2D2-EF7F-4C75-B2D8-C7F988224FE9}" srcOrd="1" destOrd="0" parTransId="{54743963-224D-4D9A-9437-7E83D1B258F1}" sibTransId="{A5E762C1-7C83-46DF-A5F1-E7B0136A6E05}"/>
    <dgm:cxn modelId="{39AF4F9C-5C13-4C06-91C1-410738C246DC}" type="presOf" srcId="{E106B2D2-EF7F-4C75-B2D8-C7F988224FE9}" destId="{19BA02D3-5ADD-4B4C-A993-F43311466749}" srcOrd="0" destOrd="0" presId="urn:microsoft.com/office/officeart/2008/layout/LinedList"/>
    <dgm:cxn modelId="{B534A92A-9B29-4FEC-B7AB-94F0473CD6ED}" srcId="{118402BD-E18B-4538-8BB7-25166154E1CE}" destId="{29C4BEF8-8A7E-4011-8F0C-FC47A6784A81}" srcOrd="2" destOrd="0" parTransId="{2E3822AE-88B8-480B-B277-05CAE8D25A3A}" sibTransId="{B72906B9-BC0F-41C8-A0E4-8BA9DE73824A}"/>
    <dgm:cxn modelId="{91AD305A-AE96-41B1-89BD-0C6B51C77398}" srcId="{34A51487-02FB-4825-90E5-824F94286643}" destId="{994723F4-3B6D-4E76-9454-549B66BA2221}" srcOrd="0" destOrd="0" parTransId="{9BB58F85-B4C0-4736-B4B6-28A534086067}" sibTransId="{A6338580-3063-44C1-A934-6D6D27EDDA61}"/>
    <dgm:cxn modelId="{C2E6B17A-5E50-4F34-9B02-60FBDC4B2724}" type="presOf" srcId="{118402BD-E18B-4538-8BB7-25166154E1CE}" destId="{475810FD-5523-47F3-AB5E-4CA944CEFD8B}" srcOrd="0" destOrd="0" presId="urn:microsoft.com/office/officeart/2008/layout/LinedList"/>
    <dgm:cxn modelId="{2F9AB910-D4B6-4C3A-BA59-E847DC065D92}" type="presOf" srcId="{7C0EBC1B-B488-4711-8357-B05E8181B33F}" destId="{BE551B38-67CD-434A-B0B4-961E0A115FB0}" srcOrd="0" destOrd="0" presId="urn:microsoft.com/office/officeart/2008/layout/LinedList"/>
    <dgm:cxn modelId="{2F3ED9C5-1AB4-4EB8-9C7D-110CA3E6B742}" srcId="{E106B2D2-EF7F-4C75-B2D8-C7F988224FE9}" destId="{7C0EBC1B-B488-4711-8357-B05E8181B33F}" srcOrd="0" destOrd="0" parTransId="{587940BC-876B-4483-8AF8-BD0998E95C21}" sibTransId="{A5E479CE-FC72-4826-A9DD-CA2375858A9C}"/>
    <dgm:cxn modelId="{907451BE-CC1F-477B-8F3C-DC4DC211D53C}" type="presOf" srcId="{994723F4-3B6D-4E76-9454-549B66BA2221}" destId="{E030B1B4-933C-4ADD-B960-71F224A8F108}" srcOrd="0" destOrd="0" presId="urn:microsoft.com/office/officeart/2008/layout/LinedList"/>
    <dgm:cxn modelId="{DC0C93DF-AA65-42F0-930F-A73FD7A6FD1D}" type="presOf" srcId="{34A51487-02FB-4825-90E5-824F94286643}" destId="{19D36C26-CC2C-48FD-905F-38286FB539C8}" srcOrd="0" destOrd="0" presId="urn:microsoft.com/office/officeart/2008/layout/LinedList"/>
    <dgm:cxn modelId="{E20796C0-2C86-4BB6-972D-8E888BA8FB0F}" srcId="{118402BD-E18B-4538-8BB7-25166154E1CE}" destId="{34A51487-02FB-4825-90E5-824F94286643}" srcOrd="0" destOrd="0" parTransId="{C9EE1CFB-AF19-49AE-8851-46802234C50F}" sibTransId="{84E548EC-02A1-4ED3-A541-AF3DD9503B9F}"/>
    <dgm:cxn modelId="{007700B5-0ED3-4C81-866B-A34D1B69D26F}" srcId="{29C4BEF8-8A7E-4011-8F0C-FC47A6784A81}" destId="{2EAD8D6C-1737-4684-86B6-744DC5E4E847}" srcOrd="0" destOrd="0" parTransId="{D722E5DB-508F-46CD-B13D-50E89A2B19CC}" sibTransId="{55B70970-4DDD-4764-8DF3-D5CD5AF430BF}"/>
    <dgm:cxn modelId="{5F5E69F4-3904-4416-A8E4-4AA1B919D046}" type="presOf" srcId="{2EAD8D6C-1737-4684-86B6-744DC5E4E847}" destId="{B2E8EBDC-B401-49D0-BE80-364624336796}" srcOrd="0" destOrd="0" presId="urn:microsoft.com/office/officeart/2008/layout/LinedList"/>
    <dgm:cxn modelId="{C7C53341-190A-4577-8BAA-53903749DD06}" type="presOf" srcId="{29C4BEF8-8A7E-4011-8F0C-FC47A6784A81}" destId="{BD1EA39F-ACA7-4723-8077-6AA9FBB9008D}" srcOrd="0" destOrd="0" presId="urn:microsoft.com/office/officeart/2008/layout/LinedList"/>
    <dgm:cxn modelId="{DD97BAA4-E401-484A-8223-BA9346D15FD2}" type="presParOf" srcId="{475810FD-5523-47F3-AB5E-4CA944CEFD8B}" destId="{1C67B887-6B78-45BC-840F-549F15682D8E}" srcOrd="0" destOrd="0" presId="urn:microsoft.com/office/officeart/2008/layout/LinedList"/>
    <dgm:cxn modelId="{74AB898E-1299-40DB-A8DE-E292ECE106C4}" type="presParOf" srcId="{475810FD-5523-47F3-AB5E-4CA944CEFD8B}" destId="{A1C41A2C-99CE-4C0E-BEA0-20E942B671E6}" srcOrd="1" destOrd="0" presId="urn:microsoft.com/office/officeart/2008/layout/LinedList"/>
    <dgm:cxn modelId="{09A483F0-EC0F-4501-A8F0-E5B936318DCC}" type="presParOf" srcId="{A1C41A2C-99CE-4C0E-BEA0-20E942B671E6}" destId="{19D36C26-CC2C-48FD-905F-38286FB539C8}" srcOrd="0" destOrd="0" presId="urn:microsoft.com/office/officeart/2008/layout/LinedList"/>
    <dgm:cxn modelId="{AA16318D-6581-44BC-8965-0BEC68B7F83F}" type="presParOf" srcId="{A1C41A2C-99CE-4C0E-BEA0-20E942B671E6}" destId="{F4B2B81F-48E8-491D-BD4D-E3A5518944D9}" srcOrd="1" destOrd="0" presId="urn:microsoft.com/office/officeart/2008/layout/LinedList"/>
    <dgm:cxn modelId="{3A605FD5-1785-406A-897B-644D237AECC5}" type="presParOf" srcId="{F4B2B81F-48E8-491D-BD4D-E3A5518944D9}" destId="{8B51D2E8-420D-472C-A25D-EBEAF75DC469}" srcOrd="0" destOrd="0" presId="urn:microsoft.com/office/officeart/2008/layout/LinedList"/>
    <dgm:cxn modelId="{9573E8CC-B68E-42E4-BEE8-7EA4E69434EC}" type="presParOf" srcId="{F4B2B81F-48E8-491D-BD4D-E3A5518944D9}" destId="{7DCEA2AC-90AA-4829-9963-18B7C55A8111}" srcOrd="1" destOrd="0" presId="urn:microsoft.com/office/officeart/2008/layout/LinedList"/>
    <dgm:cxn modelId="{656447B1-B7BC-4924-A6A9-B91BBDBDBB70}" type="presParOf" srcId="{7DCEA2AC-90AA-4829-9963-18B7C55A8111}" destId="{C47F3824-A645-4112-AA42-EF6FE0245314}" srcOrd="0" destOrd="0" presId="urn:microsoft.com/office/officeart/2008/layout/LinedList"/>
    <dgm:cxn modelId="{6B34DE5B-799D-4ADC-9521-842CC8DC1F96}" type="presParOf" srcId="{7DCEA2AC-90AA-4829-9963-18B7C55A8111}" destId="{E030B1B4-933C-4ADD-B960-71F224A8F108}" srcOrd="1" destOrd="0" presId="urn:microsoft.com/office/officeart/2008/layout/LinedList"/>
    <dgm:cxn modelId="{FEC4B335-20D8-4955-8728-040FF68E707A}" type="presParOf" srcId="{7DCEA2AC-90AA-4829-9963-18B7C55A8111}" destId="{982C39C2-F846-427C-B10E-4EB6FD1C7667}" srcOrd="2" destOrd="0" presId="urn:microsoft.com/office/officeart/2008/layout/LinedList"/>
    <dgm:cxn modelId="{DF4E8B8A-D7AE-4A9E-AA86-E0C8904D1D47}" type="presParOf" srcId="{F4B2B81F-48E8-491D-BD4D-E3A5518944D9}" destId="{DE8322B6-5490-4132-B659-33F3A9AAD7CD}" srcOrd="2" destOrd="0" presId="urn:microsoft.com/office/officeart/2008/layout/LinedList"/>
    <dgm:cxn modelId="{E74371BA-F055-4E9B-AC46-60990CEF52B9}" type="presParOf" srcId="{F4B2B81F-48E8-491D-BD4D-E3A5518944D9}" destId="{BDC84C83-10AB-405E-8448-FEBA5AEFAAE4}" srcOrd="3" destOrd="0" presId="urn:microsoft.com/office/officeart/2008/layout/LinedList"/>
    <dgm:cxn modelId="{EBB468E4-1392-49EC-8ADC-149D03D64907}" type="presParOf" srcId="{475810FD-5523-47F3-AB5E-4CA944CEFD8B}" destId="{171521DA-9183-48D9-A96E-A39FCF3B6D5A}" srcOrd="2" destOrd="0" presId="urn:microsoft.com/office/officeart/2008/layout/LinedList"/>
    <dgm:cxn modelId="{79AC6F30-2DE3-4B9C-92C8-B2F8A92337C6}" type="presParOf" srcId="{475810FD-5523-47F3-AB5E-4CA944CEFD8B}" destId="{F1FDE39D-64F4-40F7-9272-C29FE9BB6AE9}" srcOrd="3" destOrd="0" presId="urn:microsoft.com/office/officeart/2008/layout/LinedList"/>
    <dgm:cxn modelId="{52EDE85F-1891-40F3-957C-A08F6ADBD5BD}" type="presParOf" srcId="{F1FDE39D-64F4-40F7-9272-C29FE9BB6AE9}" destId="{19BA02D3-5ADD-4B4C-A993-F43311466749}" srcOrd="0" destOrd="0" presId="urn:microsoft.com/office/officeart/2008/layout/LinedList"/>
    <dgm:cxn modelId="{12DAF98D-EC1C-448E-8F60-9708676279AF}" type="presParOf" srcId="{F1FDE39D-64F4-40F7-9272-C29FE9BB6AE9}" destId="{C6F323CB-4696-49D7-AFEF-58DE45DBF53D}" srcOrd="1" destOrd="0" presId="urn:microsoft.com/office/officeart/2008/layout/LinedList"/>
    <dgm:cxn modelId="{FF23AF19-28C2-4632-A7DC-7E523699C3E7}" type="presParOf" srcId="{C6F323CB-4696-49D7-AFEF-58DE45DBF53D}" destId="{A7BBC48C-14F8-4B86-95E6-F920609A9FD0}" srcOrd="0" destOrd="0" presId="urn:microsoft.com/office/officeart/2008/layout/LinedList"/>
    <dgm:cxn modelId="{E406E7E4-25AE-4E33-AB30-484D63775A79}" type="presParOf" srcId="{C6F323CB-4696-49D7-AFEF-58DE45DBF53D}" destId="{8DE835E2-0779-4CD3-AD27-CF60010194AB}" srcOrd="1" destOrd="0" presId="urn:microsoft.com/office/officeart/2008/layout/LinedList"/>
    <dgm:cxn modelId="{1C50CE4D-7600-47DD-BA77-9F5062AB1CED}" type="presParOf" srcId="{8DE835E2-0779-4CD3-AD27-CF60010194AB}" destId="{10971D9A-D4F1-4C5B-B890-5C28B12E1269}" srcOrd="0" destOrd="0" presId="urn:microsoft.com/office/officeart/2008/layout/LinedList"/>
    <dgm:cxn modelId="{2D214CB8-B0DF-4C4F-B690-190A4748BAA9}" type="presParOf" srcId="{8DE835E2-0779-4CD3-AD27-CF60010194AB}" destId="{BE551B38-67CD-434A-B0B4-961E0A115FB0}" srcOrd="1" destOrd="0" presId="urn:microsoft.com/office/officeart/2008/layout/LinedList"/>
    <dgm:cxn modelId="{49D78B50-387F-4EE2-995F-AF8A3A568735}" type="presParOf" srcId="{8DE835E2-0779-4CD3-AD27-CF60010194AB}" destId="{67D3FA09-8715-4893-A966-8C964B74AFD8}" srcOrd="2" destOrd="0" presId="urn:microsoft.com/office/officeart/2008/layout/LinedList"/>
    <dgm:cxn modelId="{F1E4D1F2-413B-47E8-A875-4D26D0501404}" type="presParOf" srcId="{C6F323CB-4696-49D7-AFEF-58DE45DBF53D}" destId="{BED6C041-B069-466B-AA8B-94A249AD8250}" srcOrd="2" destOrd="0" presId="urn:microsoft.com/office/officeart/2008/layout/LinedList"/>
    <dgm:cxn modelId="{E47C1CA9-72D4-413D-AE5F-DC8DCDA9688C}" type="presParOf" srcId="{C6F323CB-4696-49D7-AFEF-58DE45DBF53D}" destId="{03F9ED46-3EA7-4861-8594-7A84C392DE1D}" srcOrd="3" destOrd="0" presId="urn:microsoft.com/office/officeart/2008/layout/LinedList"/>
    <dgm:cxn modelId="{FB9E6593-A063-4E25-A33E-05E42783FC1B}" type="presParOf" srcId="{475810FD-5523-47F3-AB5E-4CA944CEFD8B}" destId="{E7E561A1-9E34-44B2-9D57-2925C910A966}" srcOrd="4" destOrd="0" presId="urn:microsoft.com/office/officeart/2008/layout/LinedList"/>
    <dgm:cxn modelId="{A2BF4091-F36C-4331-81EC-B524CB4FAD38}" type="presParOf" srcId="{475810FD-5523-47F3-AB5E-4CA944CEFD8B}" destId="{A9EAF971-DB4B-43B3-8A81-50C0361FA759}" srcOrd="5" destOrd="0" presId="urn:microsoft.com/office/officeart/2008/layout/LinedList"/>
    <dgm:cxn modelId="{60B3DE5D-9A6C-44BB-89A3-C6F5488B1E8C}" type="presParOf" srcId="{A9EAF971-DB4B-43B3-8A81-50C0361FA759}" destId="{BD1EA39F-ACA7-4723-8077-6AA9FBB9008D}" srcOrd="0" destOrd="0" presId="urn:microsoft.com/office/officeart/2008/layout/LinedList"/>
    <dgm:cxn modelId="{C8FB12E6-6D36-4E06-BBDD-C73B69A77B3E}" type="presParOf" srcId="{A9EAF971-DB4B-43B3-8A81-50C0361FA759}" destId="{C3C4D991-A1D1-427D-930B-D2E22945BB4A}" srcOrd="1" destOrd="0" presId="urn:microsoft.com/office/officeart/2008/layout/LinedList"/>
    <dgm:cxn modelId="{778A98A3-FD93-4A61-9FE8-1A5AE3768F6C}" type="presParOf" srcId="{C3C4D991-A1D1-427D-930B-D2E22945BB4A}" destId="{7A44C9DC-9495-45AE-B8C9-F4D33C301E24}" srcOrd="0" destOrd="0" presId="urn:microsoft.com/office/officeart/2008/layout/LinedList"/>
    <dgm:cxn modelId="{786315B5-6E5B-4337-9221-E31C33726F73}" type="presParOf" srcId="{C3C4D991-A1D1-427D-930B-D2E22945BB4A}" destId="{C3EDB8FF-A76E-4781-8DEF-D415D37E0D5E}" srcOrd="1" destOrd="0" presId="urn:microsoft.com/office/officeart/2008/layout/LinedList"/>
    <dgm:cxn modelId="{F9196120-192A-427D-AD24-69F9A43F3156}" type="presParOf" srcId="{C3EDB8FF-A76E-4781-8DEF-D415D37E0D5E}" destId="{05343071-0A71-4482-8290-4D4366079C61}" srcOrd="0" destOrd="0" presId="urn:microsoft.com/office/officeart/2008/layout/LinedList"/>
    <dgm:cxn modelId="{F199D9B1-7545-4654-8497-3F6ECA80D273}" type="presParOf" srcId="{C3EDB8FF-A76E-4781-8DEF-D415D37E0D5E}" destId="{B2E8EBDC-B401-49D0-BE80-364624336796}" srcOrd="1" destOrd="0" presId="urn:microsoft.com/office/officeart/2008/layout/LinedList"/>
    <dgm:cxn modelId="{4917AAA6-A1F8-43BC-849E-3B1C178B581E}" type="presParOf" srcId="{C3EDB8FF-A76E-4781-8DEF-D415D37E0D5E}" destId="{74B26635-C9A4-4BBB-BE96-A317F366B725}" srcOrd="2" destOrd="0" presId="urn:microsoft.com/office/officeart/2008/layout/LinedList"/>
    <dgm:cxn modelId="{08957A30-CC83-49CF-89C4-5D2CD240FE39}" type="presParOf" srcId="{C3C4D991-A1D1-427D-930B-D2E22945BB4A}" destId="{4FED2A75-07CA-4C27-ACDD-91999E511DD4}" srcOrd="2" destOrd="0" presId="urn:microsoft.com/office/officeart/2008/layout/LinedList"/>
    <dgm:cxn modelId="{69F2843D-5503-44F0-AFA0-86412B9AB9A4}" type="presParOf" srcId="{C3C4D991-A1D1-427D-930B-D2E22945BB4A}" destId="{F995CBA8-C512-4C68-9713-0D913D03466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DA78FA-AD9B-4415-BDA2-31BD4E47A02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94986-5055-4A1B-9BD1-C0EF3D28D179}">
      <dgm:prSet phldrT="[Текст]"/>
      <dgm:spPr/>
      <dgm:t>
        <a:bodyPr/>
        <a:lstStyle/>
        <a:p>
          <a:r>
            <a:rPr lang="ru-RU" dirty="0" smtClean="0"/>
            <a:t>Старший учитель</a:t>
          </a:r>
          <a:endParaRPr lang="ru-RU" dirty="0"/>
        </a:p>
      </dgm:t>
    </dgm:pt>
    <dgm:pt modelId="{C4344B2A-75B2-4430-9EB4-E1469C478A52}" type="parTrans" cxnId="{6410E435-D580-4E45-9300-24ADC2A570DA}">
      <dgm:prSet/>
      <dgm:spPr/>
      <dgm:t>
        <a:bodyPr/>
        <a:lstStyle/>
        <a:p>
          <a:endParaRPr lang="ru-RU"/>
        </a:p>
      </dgm:t>
    </dgm:pt>
    <dgm:pt modelId="{4EF8A888-002D-4B47-B0DF-4AAA8226EAF0}" type="sibTrans" cxnId="{6410E435-D580-4E45-9300-24ADC2A570DA}">
      <dgm:prSet/>
      <dgm:spPr/>
      <dgm:t>
        <a:bodyPr/>
        <a:lstStyle/>
        <a:p>
          <a:endParaRPr lang="ru-RU"/>
        </a:p>
      </dgm:t>
    </dgm:pt>
    <dgm:pt modelId="{BE6F6EB5-BAC9-4625-993D-EA33ED2D6D02}">
      <dgm:prSet phldrT="[Текст]"/>
      <dgm:spPr/>
      <dgm:t>
        <a:bodyPr/>
        <a:lstStyle/>
        <a:p>
          <a:r>
            <a:rPr lang="ru-RU" dirty="0" smtClean="0"/>
            <a:t>Стаж не менее 5 лет</a:t>
          </a:r>
          <a:endParaRPr lang="ru-RU" dirty="0"/>
        </a:p>
      </dgm:t>
    </dgm:pt>
    <dgm:pt modelId="{8EB9F761-F9DA-47E0-B59C-1B23E5E1D063}" type="parTrans" cxnId="{DB384406-F4D5-4442-9590-53815B64CB37}">
      <dgm:prSet/>
      <dgm:spPr/>
      <dgm:t>
        <a:bodyPr/>
        <a:lstStyle/>
        <a:p>
          <a:endParaRPr lang="ru-RU"/>
        </a:p>
      </dgm:t>
    </dgm:pt>
    <dgm:pt modelId="{C5B8E88E-5F1F-4511-ABD7-2EB7D68FF047}" type="sibTrans" cxnId="{DB384406-F4D5-4442-9590-53815B64CB37}">
      <dgm:prSet/>
      <dgm:spPr/>
      <dgm:t>
        <a:bodyPr/>
        <a:lstStyle/>
        <a:p>
          <a:endParaRPr lang="ru-RU"/>
        </a:p>
      </dgm:t>
    </dgm:pt>
    <dgm:pt modelId="{5CF1D671-E4B7-43F5-8466-F310D210ECFF}">
      <dgm:prSet phldrT="[Текст]"/>
      <dgm:spPr/>
      <dgm:t>
        <a:bodyPr/>
        <a:lstStyle/>
        <a:p>
          <a:r>
            <a:rPr lang="ru-RU" dirty="0" smtClean="0"/>
            <a:t>Повышение квалификации</a:t>
          </a:r>
          <a:endParaRPr lang="ru-RU" dirty="0"/>
        </a:p>
      </dgm:t>
    </dgm:pt>
    <dgm:pt modelId="{84A96B23-86A8-40C2-9A71-CD483EBC3CCC}" type="parTrans" cxnId="{5F859A9D-FDED-470D-8DD6-3C5CC19C95A3}">
      <dgm:prSet/>
      <dgm:spPr/>
      <dgm:t>
        <a:bodyPr/>
        <a:lstStyle/>
        <a:p>
          <a:endParaRPr lang="ru-RU"/>
        </a:p>
      </dgm:t>
    </dgm:pt>
    <dgm:pt modelId="{815747C8-17A6-4EC9-B1B7-AFA262BEA8D2}" type="sibTrans" cxnId="{5F859A9D-FDED-470D-8DD6-3C5CC19C95A3}">
      <dgm:prSet/>
      <dgm:spPr/>
      <dgm:t>
        <a:bodyPr/>
        <a:lstStyle/>
        <a:p>
          <a:endParaRPr lang="ru-RU"/>
        </a:p>
      </dgm:t>
    </dgm:pt>
    <dgm:pt modelId="{740086A7-59B2-4CD7-ACDB-B2E2DCB6FA3A}">
      <dgm:prSet phldrT="[Текст]"/>
      <dgm:spPr/>
      <dgm:t>
        <a:bodyPr/>
        <a:lstStyle/>
        <a:p>
          <a:r>
            <a:rPr lang="ru-RU" dirty="0" smtClean="0"/>
            <a:t>Ведущий учитель</a:t>
          </a:r>
          <a:endParaRPr lang="ru-RU" dirty="0"/>
        </a:p>
      </dgm:t>
    </dgm:pt>
    <dgm:pt modelId="{053EA164-EF4E-4307-921A-4711A321AFD9}" type="parTrans" cxnId="{9B3347F1-8D9E-46F0-920E-D58DA3D538B7}">
      <dgm:prSet/>
      <dgm:spPr/>
      <dgm:t>
        <a:bodyPr/>
        <a:lstStyle/>
        <a:p>
          <a:endParaRPr lang="ru-RU"/>
        </a:p>
      </dgm:t>
    </dgm:pt>
    <dgm:pt modelId="{97607D5C-687E-401B-A9EF-1FFF9C84D2AC}" type="sibTrans" cxnId="{9B3347F1-8D9E-46F0-920E-D58DA3D538B7}">
      <dgm:prSet/>
      <dgm:spPr/>
      <dgm:t>
        <a:bodyPr/>
        <a:lstStyle/>
        <a:p>
          <a:endParaRPr lang="ru-RU"/>
        </a:p>
      </dgm:t>
    </dgm:pt>
    <dgm:pt modelId="{B1125132-B0F4-4DAD-9940-E87CD412D4DF}">
      <dgm:prSet phldrT="[Текст]"/>
      <dgm:spPr/>
      <dgm:t>
        <a:bodyPr/>
        <a:lstStyle/>
        <a:p>
          <a:r>
            <a:rPr lang="ru-RU" dirty="0" smtClean="0"/>
            <a:t>Стаж не менее 7 лет</a:t>
          </a:r>
          <a:endParaRPr lang="ru-RU" dirty="0"/>
        </a:p>
      </dgm:t>
    </dgm:pt>
    <dgm:pt modelId="{6DB59D98-BE0E-4C0B-A225-5C32236EDDDF}" type="parTrans" cxnId="{3DB3F73B-77BF-4C94-9F6C-1C7EFD827BBB}">
      <dgm:prSet/>
      <dgm:spPr/>
      <dgm:t>
        <a:bodyPr/>
        <a:lstStyle/>
        <a:p>
          <a:endParaRPr lang="ru-RU"/>
        </a:p>
      </dgm:t>
    </dgm:pt>
    <dgm:pt modelId="{E2B6E00F-BABA-4028-A6E7-5488267A872E}" type="sibTrans" cxnId="{3DB3F73B-77BF-4C94-9F6C-1C7EFD827BBB}">
      <dgm:prSet/>
      <dgm:spPr/>
      <dgm:t>
        <a:bodyPr/>
        <a:lstStyle/>
        <a:p>
          <a:endParaRPr lang="ru-RU"/>
        </a:p>
      </dgm:t>
    </dgm:pt>
    <dgm:pt modelId="{3A4F8E91-4A46-44AC-A6B3-3A89F63B680C}">
      <dgm:prSet phldrT="[Текст]"/>
      <dgm:spPr/>
      <dgm:t>
        <a:bodyPr/>
        <a:lstStyle/>
        <a:p>
          <a:r>
            <a:rPr lang="ru-RU" dirty="0" smtClean="0"/>
            <a:t>Первая или высшая квалификационная категория</a:t>
          </a:r>
          <a:endParaRPr lang="ru-RU" dirty="0"/>
        </a:p>
      </dgm:t>
    </dgm:pt>
    <dgm:pt modelId="{52B565F2-3CB1-4B8E-8864-0BE1D1E16C5B}" type="parTrans" cxnId="{2CD9939A-BC5A-4241-8509-00837B4C4C8D}">
      <dgm:prSet/>
      <dgm:spPr/>
      <dgm:t>
        <a:bodyPr/>
        <a:lstStyle/>
        <a:p>
          <a:endParaRPr lang="ru-RU"/>
        </a:p>
      </dgm:t>
    </dgm:pt>
    <dgm:pt modelId="{5569D1DB-6295-4413-A57B-EAA935523DDF}" type="sibTrans" cxnId="{2CD9939A-BC5A-4241-8509-00837B4C4C8D}">
      <dgm:prSet/>
      <dgm:spPr/>
      <dgm:t>
        <a:bodyPr/>
        <a:lstStyle/>
        <a:p>
          <a:endParaRPr lang="ru-RU"/>
        </a:p>
      </dgm:t>
    </dgm:pt>
    <dgm:pt modelId="{7BEAA7B8-312B-46D2-9099-1ED8030399E6}">
      <dgm:prSet phldrT="[Текст]"/>
      <dgm:spPr/>
      <dgm:t>
        <a:bodyPr/>
        <a:lstStyle/>
        <a:p>
          <a:r>
            <a:rPr lang="ru-RU" dirty="0" smtClean="0"/>
            <a:t>Высшая квалификационная категория</a:t>
          </a:r>
          <a:endParaRPr lang="ru-RU" dirty="0"/>
        </a:p>
      </dgm:t>
    </dgm:pt>
    <dgm:pt modelId="{D8058F05-E762-439B-9113-FEBB728F0BA5}" type="parTrans" cxnId="{FE2D5253-BF5B-4ED9-A37F-D4CF985BE1D1}">
      <dgm:prSet/>
      <dgm:spPr/>
      <dgm:t>
        <a:bodyPr/>
        <a:lstStyle/>
        <a:p>
          <a:endParaRPr lang="ru-RU"/>
        </a:p>
      </dgm:t>
    </dgm:pt>
    <dgm:pt modelId="{8CBF931F-4AB3-40A6-94A3-73B56F8D9DFF}" type="sibTrans" cxnId="{FE2D5253-BF5B-4ED9-A37F-D4CF985BE1D1}">
      <dgm:prSet/>
      <dgm:spPr/>
      <dgm:t>
        <a:bodyPr/>
        <a:lstStyle/>
        <a:p>
          <a:endParaRPr lang="ru-RU"/>
        </a:p>
      </dgm:t>
    </dgm:pt>
    <dgm:pt modelId="{A75E54A0-BEB4-458D-916C-196075DC1946}">
      <dgm:prSet phldrT="[Текст]"/>
      <dgm:spPr/>
      <dgm:t>
        <a:bodyPr/>
        <a:lstStyle/>
        <a:p>
          <a:r>
            <a:rPr lang="ru-RU" dirty="0" smtClean="0"/>
            <a:t>Повышение квалификации</a:t>
          </a:r>
          <a:endParaRPr lang="ru-RU" dirty="0"/>
        </a:p>
      </dgm:t>
    </dgm:pt>
    <dgm:pt modelId="{4208BF56-138A-47F2-BDBA-47B1AE3287D8}" type="parTrans" cxnId="{F8C7BE0B-DB30-4F89-8171-FAB782FCD2C4}">
      <dgm:prSet/>
      <dgm:spPr/>
      <dgm:t>
        <a:bodyPr/>
        <a:lstStyle/>
        <a:p>
          <a:endParaRPr lang="ru-RU"/>
        </a:p>
      </dgm:t>
    </dgm:pt>
    <dgm:pt modelId="{91A61C01-F75E-4DBC-A110-BE73785846B9}" type="sibTrans" cxnId="{F8C7BE0B-DB30-4F89-8171-FAB782FCD2C4}">
      <dgm:prSet/>
      <dgm:spPr/>
      <dgm:t>
        <a:bodyPr/>
        <a:lstStyle/>
        <a:p>
          <a:endParaRPr lang="ru-RU"/>
        </a:p>
      </dgm:t>
    </dgm:pt>
    <dgm:pt modelId="{30EA3BC2-BA47-49D6-BF1B-DFAA3BA75DC6}" type="pres">
      <dgm:prSet presAssocID="{A7DA78FA-AD9B-4415-BDA2-31BD4E47A02E}" presName="theList" presStyleCnt="0">
        <dgm:presLayoutVars>
          <dgm:dir/>
          <dgm:animLvl val="lvl"/>
          <dgm:resizeHandles val="exact"/>
        </dgm:presLayoutVars>
      </dgm:prSet>
      <dgm:spPr/>
    </dgm:pt>
    <dgm:pt modelId="{E49B6C26-B8F2-485E-9B63-C068D005B419}" type="pres">
      <dgm:prSet presAssocID="{4F194986-5055-4A1B-9BD1-C0EF3D28D179}" presName="compNode" presStyleCnt="0"/>
      <dgm:spPr/>
    </dgm:pt>
    <dgm:pt modelId="{673ED97B-C3C4-4957-B8F1-B4795FE885E6}" type="pres">
      <dgm:prSet presAssocID="{4F194986-5055-4A1B-9BD1-C0EF3D28D179}" presName="aNode" presStyleLbl="bgShp" presStyleIdx="0" presStyleCnt="2"/>
      <dgm:spPr/>
      <dgm:t>
        <a:bodyPr/>
        <a:lstStyle/>
        <a:p>
          <a:endParaRPr lang="ru-RU"/>
        </a:p>
      </dgm:t>
    </dgm:pt>
    <dgm:pt modelId="{73437ED9-AF62-4EE3-847D-BD2678584CC9}" type="pres">
      <dgm:prSet presAssocID="{4F194986-5055-4A1B-9BD1-C0EF3D28D179}" presName="textNode" presStyleLbl="bgShp" presStyleIdx="0" presStyleCnt="2"/>
      <dgm:spPr/>
      <dgm:t>
        <a:bodyPr/>
        <a:lstStyle/>
        <a:p>
          <a:endParaRPr lang="ru-RU"/>
        </a:p>
      </dgm:t>
    </dgm:pt>
    <dgm:pt modelId="{7C2E4884-5A05-4CC5-9E5B-3EEECFAA0C6B}" type="pres">
      <dgm:prSet presAssocID="{4F194986-5055-4A1B-9BD1-C0EF3D28D179}" presName="compChildNode" presStyleCnt="0"/>
      <dgm:spPr/>
    </dgm:pt>
    <dgm:pt modelId="{008F7569-42A7-46F6-93DE-20054ABB7B1F}" type="pres">
      <dgm:prSet presAssocID="{4F194986-5055-4A1B-9BD1-C0EF3D28D179}" presName="theInnerList" presStyleCnt="0"/>
      <dgm:spPr/>
    </dgm:pt>
    <dgm:pt modelId="{5DD0E60D-2215-4738-8E16-39556DBFB234}" type="pres">
      <dgm:prSet presAssocID="{BE6F6EB5-BAC9-4625-993D-EA33ED2D6D0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AA7C6-2701-43CE-B43B-B719F6E87009}" type="pres">
      <dgm:prSet presAssocID="{BE6F6EB5-BAC9-4625-993D-EA33ED2D6D02}" presName="aSpace2" presStyleCnt="0"/>
      <dgm:spPr/>
    </dgm:pt>
    <dgm:pt modelId="{457856A3-6FE7-42A5-943C-17E8FB96D451}" type="pres">
      <dgm:prSet presAssocID="{3A4F8E91-4A46-44AC-A6B3-3A89F63B680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426B3-5C2D-4B9F-BAD8-88954F79FA25}" type="pres">
      <dgm:prSet presAssocID="{3A4F8E91-4A46-44AC-A6B3-3A89F63B680C}" presName="aSpace2" presStyleCnt="0"/>
      <dgm:spPr/>
    </dgm:pt>
    <dgm:pt modelId="{366731F2-D077-4C5D-9D02-71AA8DC1B02B}" type="pres">
      <dgm:prSet presAssocID="{5CF1D671-E4B7-43F5-8466-F310D210ECF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40410-C642-4E08-9CD9-7D7D0312AEDC}" type="pres">
      <dgm:prSet presAssocID="{4F194986-5055-4A1B-9BD1-C0EF3D28D179}" presName="aSpace" presStyleCnt="0"/>
      <dgm:spPr/>
    </dgm:pt>
    <dgm:pt modelId="{F2A34C19-A38A-425C-92BC-51703D726BE5}" type="pres">
      <dgm:prSet presAssocID="{740086A7-59B2-4CD7-ACDB-B2E2DCB6FA3A}" presName="compNode" presStyleCnt="0"/>
      <dgm:spPr/>
    </dgm:pt>
    <dgm:pt modelId="{40F97BF3-BE06-4361-93C8-2FF318D9A475}" type="pres">
      <dgm:prSet presAssocID="{740086A7-59B2-4CD7-ACDB-B2E2DCB6FA3A}" presName="aNode" presStyleLbl="bgShp" presStyleIdx="1" presStyleCnt="2" custLinFactNeighborX="6432"/>
      <dgm:spPr/>
      <dgm:t>
        <a:bodyPr/>
        <a:lstStyle/>
        <a:p>
          <a:endParaRPr lang="ru-RU"/>
        </a:p>
      </dgm:t>
    </dgm:pt>
    <dgm:pt modelId="{B6DE1229-35A9-4F38-8558-448D938B3AF7}" type="pres">
      <dgm:prSet presAssocID="{740086A7-59B2-4CD7-ACDB-B2E2DCB6FA3A}" presName="textNode" presStyleLbl="bgShp" presStyleIdx="1" presStyleCnt="2"/>
      <dgm:spPr/>
      <dgm:t>
        <a:bodyPr/>
        <a:lstStyle/>
        <a:p>
          <a:endParaRPr lang="ru-RU"/>
        </a:p>
      </dgm:t>
    </dgm:pt>
    <dgm:pt modelId="{C0DF6B4D-6DF7-49CD-89F0-614624C58059}" type="pres">
      <dgm:prSet presAssocID="{740086A7-59B2-4CD7-ACDB-B2E2DCB6FA3A}" presName="compChildNode" presStyleCnt="0"/>
      <dgm:spPr/>
    </dgm:pt>
    <dgm:pt modelId="{45298CA9-04DE-48C2-A43D-535A508740A7}" type="pres">
      <dgm:prSet presAssocID="{740086A7-59B2-4CD7-ACDB-B2E2DCB6FA3A}" presName="theInnerList" presStyleCnt="0"/>
      <dgm:spPr/>
    </dgm:pt>
    <dgm:pt modelId="{D05A6F5A-16BD-4308-A772-B062CA73B99A}" type="pres">
      <dgm:prSet presAssocID="{B1125132-B0F4-4DAD-9940-E87CD412D4D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4FCFE-77D8-4C2C-908E-ED2064F916D8}" type="pres">
      <dgm:prSet presAssocID="{B1125132-B0F4-4DAD-9940-E87CD412D4DF}" presName="aSpace2" presStyleCnt="0"/>
      <dgm:spPr/>
    </dgm:pt>
    <dgm:pt modelId="{62726016-3045-4FA3-BE92-986964F6B456}" type="pres">
      <dgm:prSet presAssocID="{7BEAA7B8-312B-46D2-9099-1ED8030399E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8ADEA-E08F-43CD-8A86-B919803DA309}" type="pres">
      <dgm:prSet presAssocID="{7BEAA7B8-312B-46D2-9099-1ED8030399E6}" presName="aSpace2" presStyleCnt="0"/>
      <dgm:spPr/>
    </dgm:pt>
    <dgm:pt modelId="{12E57CBA-5E15-4B0F-B41A-91B51DC47EBE}" type="pres">
      <dgm:prSet presAssocID="{A75E54A0-BEB4-458D-916C-196075DC194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3E8849-F5AE-489B-B40D-5A590CFA5D5A}" type="presOf" srcId="{4F194986-5055-4A1B-9BD1-C0EF3D28D179}" destId="{73437ED9-AF62-4EE3-847D-BD2678584CC9}" srcOrd="1" destOrd="0" presId="urn:microsoft.com/office/officeart/2005/8/layout/lProcess2"/>
    <dgm:cxn modelId="{215AB7FC-2A31-4140-A721-C470E6C855F2}" type="presOf" srcId="{4F194986-5055-4A1B-9BD1-C0EF3D28D179}" destId="{673ED97B-C3C4-4957-B8F1-B4795FE885E6}" srcOrd="0" destOrd="0" presId="urn:microsoft.com/office/officeart/2005/8/layout/lProcess2"/>
    <dgm:cxn modelId="{9B3347F1-8D9E-46F0-920E-D58DA3D538B7}" srcId="{A7DA78FA-AD9B-4415-BDA2-31BD4E47A02E}" destId="{740086A7-59B2-4CD7-ACDB-B2E2DCB6FA3A}" srcOrd="1" destOrd="0" parTransId="{053EA164-EF4E-4307-921A-4711A321AFD9}" sibTransId="{97607D5C-687E-401B-A9EF-1FFF9C84D2AC}"/>
    <dgm:cxn modelId="{6410E435-D580-4E45-9300-24ADC2A570DA}" srcId="{A7DA78FA-AD9B-4415-BDA2-31BD4E47A02E}" destId="{4F194986-5055-4A1B-9BD1-C0EF3D28D179}" srcOrd="0" destOrd="0" parTransId="{C4344B2A-75B2-4430-9EB4-E1469C478A52}" sibTransId="{4EF8A888-002D-4B47-B0DF-4AAA8226EAF0}"/>
    <dgm:cxn modelId="{FE2D5253-BF5B-4ED9-A37F-D4CF985BE1D1}" srcId="{740086A7-59B2-4CD7-ACDB-B2E2DCB6FA3A}" destId="{7BEAA7B8-312B-46D2-9099-1ED8030399E6}" srcOrd="1" destOrd="0" parTransId="{D8058F05-E762-439B-9113-FEBB728F0BA5}" sibTransId="{8CBF931F-4AB3-40A6-94A3-73B56F8D9DFF}"/>
    <dgm:cxn modelId="{F8C7BE0B-DB30-4F89-8171-FAB782FCD2C4}" srcId="{740086A7-59B2-4CD7-ACDB-B2E2DCB6FA3A}" destId="{A75E54A0-BEB4-458D-916C-196075DC1946}" srcOrd="2" destOrd="0" parTransId="{4208BF56-138A-47F2-BDBA-47B1AE3287D8}" sibTransId="{91A61C01-F75E-4DBC-A110-BE73785846B9}"/>
    <dgm:cxn modelId="{2CD9939A-BC5A-4241-8509-00837B4C4C8D}" srcId="{4F194986-5055-4A1B-9BD1-C0EF3D28D179}" destId="{3A4F8E91-4A46-44AC-A6B3-3A89F63B680C}" srcOrd="1" destOrd="0" parTransId="{52B565F2-3CB1-4B8E-8864-0BE1D1E16C5B}" sibTransId="{5569D1DB-6295-4413-A57B-EAA935523DDF}"/>
    <dgm:cxn modelId="{68A24C24-EC0C-4E2C-A521-212E6AB5AACE}" type="presOf" srcId="{BE6F6EB5-BAC9-4625-993D-EA33ED2D6D02}" destId="{5DD0E60D-2215-4738-8E16-39556DBFB234}" srcOrd="0" destOrd="0" presId="urn:microsoft.com/office/officeart/2005/8/layout/lProcess2"/>
    <dgm:cxn modelId="{C41653DA-F544-4617-8AE8-33CBDF366A5E}" type="presOf" srcId="{A75E54A0-BEB4-458D-916C-196075DC1946}" destId="{12E57CBA-5E15-4B0F-B41A-91B51DC47EBE}" srcOrd="0" destOrd="0" presId="urn:microsoft.com/office/officeart/2005/8/layout/lProcess2"/>
    <dgm:cxn modelId="{1E7057AF-E79C-4472-ABAA-5AEF96B45FA8}" type="presOf" srcId="{3A4F8E91-4A46-44AC-A6B3-3A89F63B680C}" destId="{457856A3-6FE7-42A5-943C-17E8FB96D451}" srcOrd="0" destOrd="0" presId="urn:microsoft.com/office/officeart/2005/8/layout/lProcess2"/>
    <dgm:cxn modelId="{D84E52D6-865F-4C9E-8150-4CD45325C088}" type="presOf" srcId="{740086A7-59B2-4CD7-ACDB-B2E2DCB6FA3A}" destId="{B6DE1229-35A9-4F38-8558-448D938B3AF7}" srcOrd="1" destOrd="0" presId="urn:microsoft.com/office/officeart/2005/8/layout/lProcess2"/>
    <dgm:cxn modelId="{84BD340A-67E7-4BDD-92EF-D8706E6C19B6}" type="presOf" srcId="{7BEAA7B8-312B-46D2-9099-1ED8030399E6}" destId="{62726016-3045-4FA3-BE92-986964F6B456}" srcOrd="0" destOrd="0" presId="urn:microsoft.com/office/officeart/2005/8/layout/lProcess2"/>
    <dgm:cxn modelId="{F5D99660-61EB-48FE-80BD-34096A0C1E14}" type="presOf" srcId="{5CF1D671-E4B7-43F5-8466-F310D210ECFF}" destId="{366731F2-D077-4C5D-9D02-71AA8DC1B02B}" srcOrd="0" destOrd="0" presId="urn:microsoft.com/office/officeart/2005/8/layout/lProcess2"/>
    <dgm:cxn modelId="{0CC144F0-A82D-488F-931D-B1E76DFE024F}" type="presOf" srcId="{740086A7-59B2-4CD7-ACDB-B2E2DCB6FA3A}" destId="{40F97BF3-BE06-4361-93C8-2FF318D9A475}" srcOrd="0" destOrd="0" presId="urn:microsoft.com/office/officeart/2005/8/layout/lProcess2"/>
    <dgm:cxn modelId="{DB384406-F4D5-4442-9590-53815B64CB37}" srcId="{4F194986-5055-4A1B-9BD1-C0EF3D28D179}" destId="{BE6F6EB5-BAC9-4625-993D-EA33ED2D6D02}" srcOrd="0" destOrd="0" parTransId="{8EB9F761-F9DA-47E0-B59C-1B23E5E1D063}" sibTransId="{C5B8E88E-5F1F-4511-ABD7-2EB7D68FF047}"/>
    <dgm:cxn modelId="{5F859A9D-FDED-470D-8DD6-3C5CC19C95A3}" srcId="{4F194986-5055-4A1B-9BD1-C0EF3D28D179}" destId="{5CF1D671-E4B7-43F5-8466-F310D210ECFF}" srcOrd="2" destOrd="0" parTransId="{84A96B23-86A8-40C2-9A71-CD483EBC3CCC}" sibTransId="{815747C8-17A6-4EC9-B1B7-AFA262BEA8D2}"/>
    <dgm:cxn modelId="{3DB3F73B-77BF-4C94-9F6C-1C7EFD827BBB}" srcId="{740086A7-59B2-4CD7-ACDB-B2E2DCB6FA3A}" destId="{B1125132-B0F4-4DAD-9940-E87CD412D4DF}" srcOrd="0" destOrd="0" parTransId="{6DB59D98-BE0E-4C0B-A225-5C32236EDDDF}" sibTransId="{E2B6E00F-BABA-4028-A6E7-5488267A872E}"/>
    <dgm:cxn modelId="{7F3C98FF-F73D-4D82-A482-8C90C3C91743}" type="presOf" srcId="{A7DA78FA-AD9B-4415-BDA2-31BD4E47A02E}" destId="{30EA3BC2-BA47-49D6-BF1B-DFAA3BA75DC6}" srcOrd="0" destOrd="0" presId="urn:microsoft.com/office/officeart/2005/8/layout/lProcess2"/>
    <dgm:cxn modelId="{F7A6163D-CCEE-426E-8466-E2F3CC26CE6B}" type="presOf" srcId="{B1125132-B0F4-4DAD-9940-E87CD412D4DF}" destId="{D05A6F5A-16BD-4308-A772-B062CA73B99A}" srcOrd="0" destOrd="0" presId="urn:microsoft.com/office/officeart/2005/8/layout/lProcess2"/>
    <dgm:cxn modelId="{91C493F8-FEA7-4E0F-A6BD-8A4F87ADC129}" type="presParOf" srcId="{30EA3BC2-BA47-49D6-BF1B-DFAA3BA75DC6}" destId="{E49B6C26-B8F2-485E-9B63-C068D005B419}" srcOrd="0" destOrd="0" presId="urn:microsoft.com/office/officeart/2005/8/layout/lProcess2"/>
    <dgm:cxn modelId="{2BBF9557-1A7E-4AE5-A0EC-44A235124315}" type="presParOf" srcId="{E49B6C26-B8F2-485E-9B63-C068D005B419}" destId="{673ED97B-C3C4-4957-B8F1-B4795FE885E6}" srcOrd="0" destOrd="0" presId="urn:microsoft.com/office/officeart/2005/8/layout/lProcess2"/>
    <dgm:cxn modelId="{991CD646-687E-43E2-97B0-5B586F62395E}" type="presParOf" srcId="{E49B6C26-B8F2-485E-9B63-C068D005B419}" destId="{73437ED9-AF62-4EE3-847D-BD2678584CC9}" srcOrd="1" destOrd="0" presId="urn:microsoft.com/office/officeart/2005/8/layout/lProcess2"/>
    <dgm:cxn modelId="{FD93E5D1-43FA-4926-BDAF-7226471859C2}" type="presParOf" srcId="{E49B6C26-B8F2-485E-9B63-C068D005B419}" destId="{7C2E4884-5A05-4CC5-9E5B-3EEECFAA0C6B}" srcOrd="2" destOrd="0" presId="urn:microsoft.com/office/officeart/2005/8/layout/lProcess2"/>
    <dgm:cxn modelId="{DE9068B6-C40C-4AA0-9E3D-24C8BCB9AF19}" type="presParOf" srcId="{7C2E4884-5A05-4CC5-9E5B-3EEECFAA0C6B}" destId="{008F7569-42A7-46F6-93DE-20054ABB7B1F}" srcOrd="0" destOrd="0" presId="urn:microsoft.com/office/officeart/2005/8/layout/lProcess2"/>
    <dgm:cxn modelId="{D785A0A3-9A13-4640-BA2D-750A00B275AC}" type="presParOf" srcId="{008F7569-42A7-46F6-93DE-20054ABB7B1F}" destId="{5DD0E60D-2215-4738-8E16-39556DBFB234}" srcOrd="0" destOrd="0" presId="urn:microsoft.com/office/officeart/2005/8/layout/lProcess2"/>
    <dgm:cxn modelId="{4F494A05-2BAF-41CC-BEC8-C926F16BD0D1}" type="presParOf" srcId="{008F7569-42A7-46F6-93DE-20054ABB7B1F}" destId="{9D9AA7C6-2701-43CE-B43B-B719F6E87009}" srcOrd="1" destOrd="0" presId="urn:microsoft.com/office/officeart/2005/8/layout/lProcess2"/>
    <dgm:cxn modelId="{0F5594DF-6B97-4CA3-82AA-A88DD9CF435F}" type="presParOf" srcId="{008F7569-42A7-46F6-93DE-20054ABB7B1F}" destId="{457856A3-6FE7-42A5-943C-17E8FB96D451}" srcOrd="2" destOrd="0" presId="urn:microsoft.com/office/officeart/2005/8/layout/lProcess2"/>
    <dgm:cxn modelId="{2B90F78F-1283-471C-A772-7EE9DB595323}" type="presParOf" srcId="{008F7569-42A7-46F6-93DE-20054ABB7B1F}" destId="{14C426B3-5C2D-4B9F-BAD8-88954F79FA25}" srcOrd="3" destOrd="0" presId="urn:microsoft.com/office/officeart/2005/8/layout/lProcess2"/>
    <dgm:cxn modelId="{77491CBA-5924-40CA-8F64-678F0EB6774B}" type="presParOf" srcId="{008F7569-42A7-46F6-93DE-20054ABB7B1F}" destId="{366731F2-D077-4C5D-9D02-71AA8DC1B02B}" srcOrd="4" destOrd="0" presId="urn:microsoft.com/office/officeart/2005/8/layout/lProcess2"/>
    <dgm:cxn modelId="{0EECD736-D38D-4F7C-9D1F-BA2951BE450F}" type="presParOf" srcId="{30EA3BC2-BA47-49D6-BF1B-DFAA3BA75DC6}" destId="{68040410-C642-4E08-9CD9-7D7D0312AEDC}" srcOrd="1" destOrd="0" presId="urn:microsoft.com/office/officeart/2005/8/layout/lProcess2"/>
    <dgm:cxn modelId="{074A364E-C2FE-4672-8A77-A17A6D252ABA}" type="presParOf" srcId="{30EA3BC2-BA47-49D6-BF1B-DFAA3BA75DC6}" destId="{F2A34C19-A38A-425C-92BC-51703D726BE5}" srcOrd="2" destOrd="0" presId="urn:microsoft.com/office/officeart/2005/8/layout/lProcess2"/>
    <dgm:cxn modelId="{A201AD16-9C74-450B-B2A0-019C3975DFC7}" type="presParOf" srcId="{F2A34C19-A38A-425C-92BC-51703D726BE5}" destId="{40F97BF3-BE06-4361-93C8-2FF318D9A475}" srcOrd="0" destOrd="0" presId="urn:microsoft.com/office/officeart/2005/8/layout/lProcess2"/>
    <dgm:cxn modelId="{754B042E-AA88-40F3-A84C-B0E1654C077A}" type="presParOf" srcId="{F2A34C19-A38A-425C-92BC-51703D726BE5}" destId="{B6DE1229-35A9-4F38-8558-448D938B3AF7}" srcOrd="1" destOrd="0" presId="urn:microsoft.com/office/officeart/2005/8/layout/lProcess2"/>
    <dgm:cxn modelId="{F6BC3F80-C04A-4AF8-8658-96D55C7E6F5B}" type="presParOf" srcId="{F2A34C19-A38A-425C-92BC-51703D726BE5}" destId="{C0DF6B4D-6DF7-49CD-89F0-614624C58059}" srcOrd="2" destOrd="0" presId="urn:microsoft.com/office/officeart/2005/8/layout/lProcess2"/>
    <dgm:cxn modelId="{0D98949B-C3F5-4F14-A9F0-B8EADE60102A}" type="presParOf" srcId="{C0DF6B4D-6DF7-49CD-89F0-614624C58059}" destId="{45298CA9-04DE-48C2-A43D-535A508740A7}" srcOrd="0" destOrd="0" presId="urn:microsoft.com/office/officeart/2005/8/layout/lProcess2"/>
    <dgm:cxn modelId="{FEFCFF88-81C2-4030-A538-98A3282C896F}" type="presParOf" srcId="{45298CA9-04DE-48C2-A43D-535A508740A7}" destId="{D05A6F5A-16BD-4308-A772-B062CA73B99A}" srcOrd="0" destOrd="0" presId="urn:microsoft.com/office/officeart/2005/8/layout/lProcess2"/>
    <dgm:cxn modelId="{6FD6DC66-072E-466C-A343-D29754548572}" type="presParOf" srcId="{45298CA9-04DE-48C2-A43D-535A508740A7}" destId="{7124FCFE-77D8-4C2C-908E-ED2064F916D8}" srcOrd="1" destOrd="0" presId="urn:microsoft.com/office/officeart/2005/8/layout/lProcess2"/>
    <dgm:cxn modelId="{56D4A02F-24CA-436D-A7F3-7581F7D74A0D}" type="presParOf" srcId="{45298CA9-04DE-48C2-A43D-535A508740A7}" destId="{62726016-3045-4FA3-BE92-986964F6B456}" srcOrd="2" destOrd="0" presId="urn:microsoft.com/office/officeart/2005/8/layout/lProcess2"/>
    <dgm:cxn modelId="{001B4345-3A8A-4266-BF6A-2BDE5E4BE22A}" type="presParOf" srcId="{45298CA9-04DE-48C2-A43D-535A508740A7}" destId="{9B68ADEA-E08F-43CD-8A86-B919803DA309}" srcOrd="3" destOrd="0" presId="urn:microsoft.com/office/officeart/2005/8/layout/lProcess2"/>
    <dgm:cxn modelId="{B368B857-34FA-4F18-83D1-851C6DE910F6}" type="presParOf" srcId="{45298CA9-04DE-48C2-A43D-535A508740A7}" destId="{12E57CBA-5E15-4B0F-B41A-91B51DC47EB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4D3E3-AD61-475F-A796-5BF3FC35E7E5}">
      <dsp:nvSpPr>
        <dsp:cNvPr id="0" name=""/>
        <dsp:cNvSpPr/>
      </dsp:nvSpPr>
      <dsp:spPr>
        <a:xfrm>
          <a:off x="0" y="626584"/>
          <a:ext cx="8640960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37388" rIns="6706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610046, г. Киров, ул. Р. </a:t>
          </a:r>
          <a:r>
            <a:rPr lang="ru-RU" sz="2100" kern="1200" dirty="0" err="1" smtClean="0"/>
            <a:t>Ердякова</a:t>
          </a:r>
          <a:r>
            <a:rPr lang="ru-RU" sz="2100" kern="1200" dirty="0" smtClean="0"/>
            <a:t>, 23/2, Кировское областное государственное образовательное автономное учреждение дополнительного профессионального образования «Институт развития образования Кировской области»</a:t>
          </a:r>
          <a:endParaRPr lang="ru-RU" sz="2100" kern="1200" dirty="0"/>
        </a:p>
      </dsp:txBody>
      <dsp:txXfrm>
        <a:off x="0" y="626584"/>
        <a:ext cx="8640960" cy="1786050"/>
      </dsp:txXfrm>
    </dsp:sp>
    <dsp:sp modelId="{0E796763-A369-493C-B2BE-074B5C01822D}">
      <dsp:nvSpPr>
        <dsp:cNvPr id="0" name=""/>
        <dsp:cNvSpPr/>
      </dsp:nvSpPr>
      <dsp:spPr>
        <a:xfrm>
          <a:off x="432048" y="316624"/>
          <a:ext cx="60486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Посредством почты России</a:t>
          </a:r>
          <a:endParaRPr lang="ru-RU" sz="2100" kern="1200" dirty="0"/>
        </a:p>
      </dsp:txBody>
      <dsp:txXfrm>
        <a:off x="462310" y="346886"/>
        <a:ext cx="5988148" cy="559396"/>
      </dsp:txXfrm>
    </dsp:sp>
    <dsp:sp modelId="{FD87F192-0911-4BA8-993D-1051A618A769}">
      <dsp:nvSpPr>
        <dsp:cNvPr id="0" name=""/>
        <dsp:cNvSpPr/>
      </dsp:nvSpPr>
      <dsp:spPr>
        <a:xfrm>
          <a:off x="0" y="2835994"/>
          <a:ext cx="864096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37388" rIns="6706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 использованием портала государственных услуг и защищенного портала </a:t>
          </a:r>
          <a:r>
            <a:rPr lang="en-US" sz="2100" kern="1200" dirty="0" err="1" smtClean="0"/>
            <a:t>VipNet</a:t>
          </a:r>
          <a:r>
            <a:rPr lang="en-US" sz="2100" kern="1200" dirty="0" smtClean="0"/>
            <a:t> </a:t>
          </a:r>
          <a:r>
            <a:rPr lang="ru-RU" sz="2100" kern="1200" dirty="0" smtClean="0"/>
            <a:t>Деловая почта</a:t>
          </a:r>
          <a:endParaRPr lang="ru-RU" sz="2100" kern="1200" dirty="0"/>
        </a:p>
      </dsp:txBody>
      <dsp:txXfrm>
        <a:off x="0" y="2835994"/>
        <a:ext cx="8640960" cy="1190700"/>
      </dsp:txXfrm>
    </dsp:sp>
    <dsp:sp modelId="{47307220-0AC7-43AA-9527-246BB253CB61}">
      <dsp:nvSpPr>
        <dsp:cNvPr id="0" name=""/>
        <dsp:cNvSpPr/>
      </dsp:nvSpPr>
      <dsp:spPr>
        <a:xfrm>
          <a:off x="432048" y="2526034"/>
          <a:ext cx="60486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 электронном виде</a:t>
          </a:r>
          <a:endParaRPr lang="ru-RU" sz="2100" kern="1200" dirty="0"/>
        </a:p>
      </dsp:txBody>
      <dsp:txXfrm>
        <a:off x="462310" y="2556296"/>
        <a:ext cx="5988148" cy="559396"/>
      </dsp:txXfrm>
    </dsp:sp>
    <dsp:sp modelId="{5D052B16-F161-4AC7-947B-5806B4038E2D}">
      <dsp:nvSpPr>
        <dsp:cNvPr id="0" name=""/>
        <dsp:cNvSpPr/>
      </dsp:nvSpPr>
      <dsp:spPr>
        <a:xfrm>
          <a:off x="0" y="4450054"/>
          <a:ext cx="8640960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37388" rIns="6706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 </a:t>
          </a:r>
          <a:r>
            <a:rPr lang="ru-RU" sz="2100" b="0" i="0" kern="1200" dirty="0" smtClean="0"/>
            <a:t>по предварительной записи, уточнить график работы можно на официальном сайте </a:t>
          </a:r>
          <a:r>
            <a:rPr lang="ru-RU" sz="2100" b="0" i="0" kern="1200" dirty="0" smtClean="0">
              <a:hlinkClick xmlns:r="http://schemas.openxmlformats.org/officeDocument/2006/relationships" r:id="rId1"/>
            </a:rPr>
            <a:t>моидокументы43.рф</a:t>
          </a:r>
          <a:r>
            <a:rPr lang="ru-RU" sz="2100" b="0" i="0" kern="1200" dirty="0" smtClean="0"/>
            <a:t>, по телефону </a:t>
          </a:r>
          <a:r>
            <a:rPr lang="ru-RU" sz="2100" b="0" i="0" kern="1200" dirty="0" err="1" smtClean="0"/>
            <a:t>колл</a:t>
          </a:r>
          <a:r>
            <a:rPr lang="ru-RU" sz="2100" b="0" i="0" kern="1200" dirty="0" smtClean="0"/>
            <a:t>-центра 8(800)707-43-43 или, написав сообщение в мессенджерах </a:t>
          </a:r>
          <a:r>
            <a:rPr lang="ru-RU" sz="2100" b="0" i="0" kern="1200" dirty="0" err="1" smtClean="0"/>
            <a:t>WhatsApp</a:t>
          </a:r>
          <a:r>
            <a:rPr lang="ru-RU" sz="2100" b="0" i="0" kern="1200" dirty="0" smtClean="0"/>
            <a:t>, </a:t>
          </a:r>
          <a:r>
            <a:rPr lang="ru-RU" sz="2100" b="0" i="0" kern="1200" dirty="0" err="1" smtClean="0"/>
            <a:t>Viber</a:t>
          </a:r>
          <a:r>
            <a:rPr lang="ru-RU" sz="2100" b="0" i="0" kern="1200" dirty="0" smtClean="0"/>
            <a:t> на номер 8(922)906-27-50;</a:t>
          </a:r>
          <a:endParaRPr lang="ru-RU" sz="2100" kern="1200" dirty="0"/>
        </a:p>
      </dsp:txBody>
      <dsp:txXfrm>
        <a:off x="0" y="4450054"/>
        <a:ext cx="8640960" cy="1786050"/>
      </dsp:txXfrm>
    </dsp:sp>
    <dsp:sp modelId="{EC7C4F77-385E-4F85-A4EA-340E046CC690}">
      <dsp:nvSpPr>
        <dsp:cNvPr id="0" name=""/>
        <dsp:cNvSpPr/>
      </dsp:nvSpPr>
      <dsp:spPr>
        <a:xfrm>
          <a:off x="432048" y="4140094"/>
          <a:ext cx="60486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МФЦ</a:t>
          </a:r>
          <a:endParaRPr lang="ru-RU" sz="2100" kern="1200" dirty="0"/>
        </a:p>
      </dsp:txBody>
      <dsp:txXfrm>
        <a:off x="462310" y="4170356"/>
        <a:ext cx="5988148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A325-1AF5-4B67-84BB-C6A26B6D23A8}">
      <dsp:nvSpPr>
        <dsp:cNvPr id="0" name=""/>
        <dsp:cNvSpPr/>
      </dsp:nvSpPr>
      <dsp:spPr>
        <a:xfrm rot="5400000">
          <a:off x="415719" y="1865541"/>
          <a:ext cx="1236266" cy="20571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7FD62-F78E-42D7-8980-3A0863C2419F}">
      <dsp:nvSpPr>
        <dsp:cNvPr id="0" name=""/>
        <dsp:cNvSpPr/>
      </dsp:nvSpPr>
      <dsp:spPr>
        <a:xfrm>
          <a:off x="209355" y="2480177"/>
          <a:ext cx="1857179" cy="162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тестирование</a:t>
          </a:r>
          <a:endParaRPr lang="ru-RU" sz="1800" kern="1200" dirty="0"/>
        </a:p>
      </dsp:txBody>
      <dsp:txXfrm>
        <a:off x="209355" y="2480177"/>
        <a:ext cx="1857179" cy="1627926"/>
      </dsp:txXfrm>
    </dsp:sp>
    <dsp:sp modelId="{66BB8719-B558-406A-97FD-EBE4115B1FD0}">
      <dsp:nvSpPr>
        <dsp:cNvPr id="0" name=""/>
        <dsp:cNvSpPr/>
      </dsp:nvSpPr>
      <dsp:spPr>
        <a:xfrm>
          <a:off x="1716123" y="1714094"/>
          <a:ext cx="350411" cy="3504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EFAAE-97EE-40DA-B5BA-263994A57E7B}">
      <dsp:nvSpPr>
        <dsp:cNvPr id="0" name=""/>
        <dsp:cNvSpPr/>
      </dsp:nvSpPr>
      <dsp:spPr>
        <a:xfrm rot="5400000">
          <a:off x="2689269" y="1302949"/>
          <a:ext cx="1236266" cy="20571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28C68-DB5F-4129-84B6-3D5FD202FDCB}">
      <dsp:nvSpPr>
        <dsp:cNvPr id="0" name=""/>
        <dsp:cNvSpPr/>
      </dsp:nvSpPr>
      <dsp:spPr>
        <a:xfrm>
          <a:off x="2482906" y="1917585"/>
          <a:ext cx="1857179" cy="162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Педагогический кейс</a:t>
          </a:r>
          <a:endParaRPr lang="ru-RU" sz="1800" kern="1200" dirty="0"/>
        </a:p>
      </dsp:txBody>
      <dsp:txXfrm>
        <a:off x="2482906" y="1917585"/>
        <a:ext cx="1857179" cy="1627926"/>
      </dsp:txXfrm>
    </dsp:sp>
    <dsp:sp modelId="{CB869BD9-8687-4ABE-8853-9D7B7F38DFB5}">
      <dsp:nvSpPr>
        <dsp:cNvPr id="0" name=""/>
        <dsp:cNvSpPr/>
      </dsp:nvSpPr>
      <dsp:spPr>
        <a:xfrm>
          <a:off x="3989674" y="1151501"/>
          <a:ext cx="350411" cy="3504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97492-03E4-404B-86E9-47718FB4DEEC}">
      <dsp:nvSpPr>
        <dsp:cNvPr id="0" name=""/>
        <dsp:cNvSpPr/>
      </dsp:nvSpPr>
      <dsp:spPr>
        <a:xfrm rot="5400000">
          <a:off x="4962820" y="740357"/>
          <a:ext cx="1236266" cy="20571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33E32-5256-4E4E-8301-69151600A7C2}">
      <dsp:nvSpPr>
        <dsp:cNvPr id="0" name=""/>
        <dsp:cNvSpPr/>
      </dsp:nvSpPr>
      <dsp:spPr>
        <a:xfrm>
          <a:off x="4756457" y="1354992"/>
          <a:ext cx="1857179" cy="162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 работы на практике</a:t>
          </a:r>
          <a:endParaRPr lang="ru-RU" sz="1800" kern="1200" dirty="0"/>
        </a:p>
      </dsp:txBody>
      <dsp:txXfrm>
        <a:off x="4756457" y="1354992"/>
        <a:ext cx="1857179" cy="1627926"/>
      </dsp:txXfrm>
    </dsp:sp>
    <dsp:sp modelId="{46DE30D7-0F56-4EC6-8FA9-777EB93CD338}">
      <dsp:nvSpPr>
        <dsp:cNvPr id="0" name=""/>
        <dsp:cNvSpPr/>
      </dsp:nvSpPr>
      <dsp:spPr>
        <a:xfrm>
          <a:off x="6263225" y="588909"/>
          <a:ext cx="350411" cy="3504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29BAA-DC1B-42A4-8F01-E71BDB27F07E}">
      <dsp:nvSpPr>
        <dsp:cNvPr id="0" name=""/>
        <dsp:cNvSpPr/>
      </dsp:nvSpPr>
      <dsp:spPr>
        <a:xfrm rot="5400000">
          <a:off x="7236371" y="177764"/>
          <a:ext cx="1236266" cy="20571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FD1F7-1198-4FFF-8864-0BF01BE20899}">
      <dsp:nvSpPr>
        <dsp:cNvPr id="0" name=""/>
        <dsp:cNvSpPr/>
      </dsp:nvSpPr>
      <dsp:spPr>
        <a:xfrm>
          <a:off x="7030007" y="792400"/>
          <a:ext cx="1857179" cy="162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 индивидуальных достижений</a:t>
          </a:r>
          <a:endParaRPr lang="ru-RU" sz="1800" kern="1200" dirty="0"/>
        </a:p>
      </dsp:txBody>
      <dsp:txXfrm>
        <a:off x="7030007" y="792400"/>
        <a:ext cx="1857179" cy="1627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7B887-6B78-45BC-840F-549F15682D8E}">
      <dsp:nvSpPr>
        <dsp:cNvPr id="0" name=""/>
        <dsp:cNvSpPr/>
      </dsp:nvSpPr>
      <dsp:spPr>
        <a:xfrm>
          <a:off x="0" y="2461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6C26-CC2C-48FD-905F-38286FB539C8}">
      <dsp:nvSpPr>
        <dsp:cNvPr id="0" name=""/>
        <dsp:cNvSpPr/>
      </dsp:nvSpPr>
      <dsp:spPr>
        <a:xfrm>
          <a:off x="0" y="2461"/>
          <a:ext cx="1656184" cy="167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приходу на рабочее место</a:t>
          </a:r>
          <a:endParaRPr lang="ru-RU" sz="2400" kern="1200" dirty="0"/>
        </a:p>
      </dsp:txBody>
      <dsp:txXfrm>
        <a:off x="0" y="2461"/>
        <a:ext cx="1656184" cy="1678545"/>
      </dsp:txXfrm>
    </dsp:sp>
    <dsp:sp modelId="{E030B1B4-933C-4ADD-B960-71F224A8F108}">
      <dsp:nvSpPr>
        <dsp:cNvPr id="0" name=""/>
        <dsp:cNvSpPr/>
      </dsp:nvSpPr>
      <dsp:spPr>
        <a:xfrm>
          <a:off x="1780397" y="78684"/>
          <a:ext cx="6500522" cy="15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Вход в профессию</a:t>
          </a:r>
          <a:endParaRPr lang="ru-RU" sz="4200" kern="1200" dirty="0"/>
        </a:p>
      </dsp:txBody>
      <dsp:txXfrm>
        <a:off x="1780397" y="78684"/>
        <a:ext cx="6500522" cy="1524460"/>
      </dsp:txXfrm>
    </dsp:sp>
    <dsp:sp modelId="{DE8322B6-5490-4132-B659-33F3A9AAD7CD}">
      <dsp:nvSpPr>
        <dsp:cNvPr id="0" name=""/>
        <dsp:cNvSpPr/>
      </dsp:nvSpPr>
      <dsp:spPr>
        <a:xfrm>
          <a:off x="1656183" y="1603144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521DA-9183-48D9-A96E-A39FCF3B6D5A}">
      <dsp:nvSpPr>
        <dsp:cNvPr id="0" name=""/>
        <dsp:cNvSpPr/>
      </dsp:nvSpPr>
      <dsp:spPr>
        <a:xfrm>
          <a:off x="0" y="1681007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A02D3-5ADD-4B4C-A993-F43311466749}">
      <dsp:nvSpPr>
        <dsp:cNvPr id="0" name=""/>
        <dsp:cNvSpPr/>
      </dsp:nvSpPr>
      <dsp:spPr>
        <a:xfrm>
          <a:off x="0" y="1681007"/>
          <a:ext cx="1656184" cy="167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Через три года</a:t>
          </a:r>
          <a:endParaRPr lang="ru-RU" sz="2400" kern="1200" dirty="0"/>
        </a:p>
      </dsp:txBody>
      <dsp:txXfrm>
        <a:off x="0" y="1681007"/>
        <a:ext cx="1656184" cy="1678545"/>
      </dsp:txXfrm>
    </dsp:sp>
    <dsp:sp modelId="{BE551B38-67CD-434A-B0B4-961E0A115FB0}">
      <dsp:nvSpPr>
        <dsp:cNvPr id="0" name=""/>
        <dsp:cNvSpPr/>
      </dsp:nvSpPr>
      <dsp:spPr>
        <a:xfrm>
          <a:off x="1780397" y="1757230"/>
          <a:ext cx="6500522" cy="15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Соответствие занимаемой должности</a:t>
          </a:r>
          <a:endParaRPr lang="ru-RU" sz="4200" kern="1200" dirty="0"/>
        </a:p>
      </dsp:txBody>
      <dsp:txXfrm>
        <a:off x="1780397" y="1757230"/>
        <a:ext cx="6500522" cy="1524460"/>
      </dsp:txXfrm>
    </dsp:sp>
    <dsp:sp modelId="{BED6C041-B069-466B-AA8B-94A249AD8250}">
      <dsp:nvSpPr>
        <dsp:cNvPr id="0" name=""/>
        <dsp:cNvSpPr/>
      </dsp:nvSpPr>
      <dsp:spPr>
        <a:xfrm>
          <a:off x="1656183" y="3281690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561A1-9E34-44B2-9D57-2925C910A966}">
      <dsp:nvSpPr>
        <dsp:cNvPr id="0" name=""/>
        <dsp:cNvSpPr/>
      </dsp:nvSpPr>
      <dsp:spPr>
        <a:xfrm>
          <a:off x="0" y="3359552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EA39F-ACA7-4723-8077-6AA9FBB9008D}">
      <dsp:nvSpPr>
        <dsp:cNvPr id="0" name=""/>
        <dsp:cNvSpPr/>
      </dsp:nvSpPr>
      <dsp:spPr>
        <a:xfrm>
          <a:off x="0" y="3359552"/>
          <a:ext cx="1656184" cy="167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Через 5 лет</a:t>
          </a:r>
          <a:endParaRPr lang="ru-RU" sz="2400" kern="1200" dirty="0"/>
        </a:p>
      </dsp:txBody>
      <dsp:txXfrm>
        <a:off x="0" y="3359552"/>
        <a:ext cx="1656184" cy="1678545"/>
      </dsp:txXfrm>
    </dsp:sp>
    <dsp:sp modelId="{B2E8EBDC-B401-49D0-BE80-364624336796}">
      <dsp:nvSpPr>
        <dsp:cNvPr id="0" name=""/>
        <dsp:cNvSpPr/>
      </dsp:nvSpPr>
      <dsp:spPr>
        <a:xfrm>
          <a:off x="1780397" y="3435775"/>
          <a:ext cx="6500522" cy="15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На квалификационную категорию</a:t>
          </a:r>
          <a:endParaRPr lang="ru-RU" sz="4200" kern="1200" dirty="0"/>
        </a:p>
      </dsp:txBody>
      <dsp:txXfrm>
        <a:off x="1780397" y="3435775"/>
        <a:ext cx="6500522" cy="1524460"/>
      </dsp:txXfrm>
    </dsp:sp>
    <dsp:sp modelId="{4FED2A75-07CA-4C27-ACDD-91999E511DD4}">
      <dsp:nvSpPr>
        <dsp:cNvPr id="0" name=""/>
        <dsp:cNvSpPr/>
      </dsp:nvSpPr>
      <dsp:spPr>
        <a:xfrm>
          <a:off x="1656183" y="4960236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ED97B-C3C4-4957-B8F1-B4795FE885E6}">
      <dsp:nvSpPr>
        <dsp:cNvPr id="0" name=""/>
        <dsp:cNvSpPr/>
      </dsp:nvSpPr>
      <dsp:spPr>
        <a:xfrm>
          <a:off x="3675" y="0"/>
          <a:ext cx="3536127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Старший учитель</a:t>
          </a:r>
          <a:endParaRPr lang="ru-RU" sz="3800" kern="1200" dirty="0"/>
        </a:p>
      </dsp:txBody>
      <dsp:txXfrm>
        <a:off x="3675" y="0"/>
        <a:ext cx="3536127" cy="1382553"/>
      </dsp:txXfrm>
    </dsp:sp>
    <dsp:sp modelId="{5DD0E60D-2215-4738-8E16-39556DBFB234}">
      <dsp:nvSpPr>
        <dsp:cNvPr id="0" name=""/>
        <dsp:cNvSpPr/>
      </dsp:nvSpPr>
      <dsp:spPr>
        <a:xfrm>
          <a:off x="357288" y="1382947"/>
          <a:ext cx="2828901" cy="905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Стаж не менее 5 лет</a:t>
          </a:r>
          <a:endParaRPr lang="ru-RU" sz="1800" kern="1200" dirty="0"/>
        </a:p>
      </dsp:txBody>
      <dsp:txXfrm>
        <a:off x="383806" y="1409465"/>
        <a:ext cx="2775865" cy="852352"/>
      </dsp:txXfrm>
    </dsp:sp>
    <dsp:sp modelId="{457856A3-6FE7-42A5-943C-17E8FB96D451}">
      <dsp:nvSpPr>
        <dsp:cNvPr id="0" name=""/>
        <dsp:cNvSpPr/>
      </dsp:nvSpPr>
      <dsp:spPr>
        <a:xfrm>
          <a:off x="357288" y="2427625"/>
          <a:ext cx="2828901" cy="905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Первая или высшая квалификационная категория</a:t>
          </a:r>
          <a:endParaRPr lang="ru-RU" sz="1800" kern="1200" dirty="0"/>
        </a:p>
      </dsp:txBody>
      <dsp:txXfrm>
        <a:off x="383806" y="2454143"/>
        <a:ext cx="2775865" cy="852352"/>
      </dsp:txXfrm>
    </dsp:sp>
    <dsp:sp modelId="{366731F2-D077-4C5D-9D02-71AA8DC1B02B}">
      <dsp:nvSpPr>
        <dsp:cNvPr id="0" name=""/>
        <dsp:cNvSpPr/>
      </dsp:nvSpPr>
      <dsp:spPr>
        <a:xfrm>
          <a:off x="357288" y="3472304"/>
          <a:ext cx="2828901" cy="905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</a:t>
          </a:r>
          <a:endParaRPr lang="ru-RU" sz="1800" kern="1200" dirty="0"/>
        </a:p>
      </dsp:txBody>
      <dsp:txXfrm>
        <a:off x="383806" y="3498822"/>
        <a:ext cx="2775865" cy="852352"/>
      </dsp:txXfrm>
    </dsp:sp>
    <dsp:sp modelId="{40F97BF3-BE06-4361-93C8-2FF318D9A475}">
      <dsp:nvSpPr>
        <dsp:cNvPr id="0" name=""/>
        <dsp:cNvSpPr/>
      </dsp:nvSpPr>
      <dsp:spPr>
        <a:xfrm>
          <a:off x="3808688" y="0"/>
          <a:ext cx="3536127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Ведущий учитель</a:t>
          </a:r>
          <a:endParaRPr lang="ru-RU" sz="3800" kern="1200" dirty="0"/>
        </a:p>
      </dsp:txBody>
      <dsp:txXfrm>
        <a:off x="3808688" y="0"/>
        <a:ext cx="3536127" cy="1382553"/>
      </dsp:txXfrm>
    </dsp:sp>
    <dsp:sp modelId="{D05A6F5A-16BD-4308-A772-B062CA73B99A}">
      <dsp:nvSpPr>
        <dsp:cNvPr id="0" name=""/>
        <dsp:cNvSpPr/>
      </dsp:nvSpPr>
      <dsp:spPr>
        <a:xfrm>
          <a:off x="4158625" y="1382947"/>
          <a:ext cx="2828901" cy="905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Стаж не менее 7 лет</a:t>
          </a:r>
          <a:endParaRPr lang="ru-RU" sz="1800" kern="1200" dirty="0"/>
        </a:p>
      </dsp:txBody>
      <dsp:txXfrm>
        <a:off x="4185143" y="1409465"/>
        <a:ext cx="2775865" cy="852352"/>
      </dsp:txXfrm>
    </dsp:sp>
    <dsp:sp modelId="{62726016-3045-4FA3-BE92-986964F6B456}">
      <dsp:nvSpPr>
        <dsp:cNvPr id="0" name=""/>
        <dsp:cNvSpPr/>
      </dsp:nvSpPr>
      <dsp:spPr>
        <a:xfrm>
          <a:off x="4158625" y="2427625"/>
          <a:ext cx="2828901" cy="905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Высшая квалификационная категория</a:t>
          </a:r>
          <a:endParaRPr lang="ru-RU" sz="1800" kern="1200" dirty="0"/>
        </a:p>
      </dsp:txBody>
      <dsp:txXfrm>
        <a:off x="4185143" y="2454143"/>
        <a:ext cx="2775865" cy="852352"/>
      </dsp:txXfrm>
    </dsp:sp>
    <dsp:sp modelId="{12E57CBA-5E15-4B0F-B41A-91B51DC47EBE}">
      <dsp:nvSpPr>
        <dsp:cNvPr id="0" name=""/>
        <dsp:cNvSpPr/>
      </dsp:nvSpPr>
      <dsp:spPr>
        <a:xfrm>
          <a:off x="4158625" y="3472304"/>
          <a:ext cx="2828901" cy="905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</a:t>
          </a:r>
          <a:endParaRPr lang="ru-RU" sz="1800" kern="1200" dirty="0"/>
        </a:p>
      </dsp:txBody>
      <dsp:txXfrm>
        <a:off x="4185143" y="3498822"/>
        <a:ext cx="2775865" cy="852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0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42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17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47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80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5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6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19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79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98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5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irovipk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k.gosuslugi43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0;&#1076;&#1086;&#1082;&#1091;&#1084;&#1077;&#1085;&#1090;&#1099;43.&#1088;&#1092;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sa@kirovip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irovipk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irovipk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23750"/>
            <a:ext cx="7692392" cy="4500594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+mn-lt"/>
              </a:rPr>
              <a:t>Государственная услуга </a:t>
            </a:r>
            <a:br>
              <a:rPr lang="ru-RU" sz="3400" dirty="0" smtClean="0">
                <a:latin typeface="+mn-lt"/>
              </a:rPr>
            </a:br>
            <a:r>
              <a:rPr lang="ru-RU" sz="3400" dirty="0" smtClean="0">
                <a:latin typeface="+mn-lt"/>
              </a:rPr>
              <a:t>«Аттестация в целях установления квалификационной категории педагогических работников» в Аттестационную комиссию министерства образования </a:t>
            </a:r>
            <a:br>
              <a:rPr lang="ru-RU" sz="3400" dirty="0" smtClean="0">
                <a:latin typeface="+mn-lt"/>
              </a:rPr>
            </a:br>
            <a:r>
              <a:rPr lang="ru-RU" sz="3400" dirty="0" smtClean="0">
                <a:latin typeface="+mn-lt"/>
              </a:rPr>
              <a:t>Кировской области</a:t>
            </a:r>
            <a:endParaRPr lang="ru-RU" sz="3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112" y="116632"/>
            <a:ext cx="7692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Кировское областное государственное образовательное автономное </a:t>
            </a:r>
            <a:r>
              <a:rPr lang="ru-RU" dirty="0" smtClean="0">
                <a:cs typeface="Times New Roman" panose="02020603050405020304" pitchFamily="18" charset="0"/>
              </a:rPr>
              <a:t>учреждение </a:t>
            </a:r>
            <a:r>
              <a:rPr lang="ru-RU" dirty="0">
                <a:cs typeface="Times New Roman" panose="02020603050405020304" pitchFamily="18" charset="0"/>
              </a:rPr>
              <a:t>дополнительного профессионального образования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«Институт развития образования Кировской области»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697346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cs typeface="Times New Roman" panose="02020603050405020304" pitchFamily="18" charset="0"/>
              </a:rPr>
              <a:t>Аналитик ИРО Кировской области, </a:t>
            </a:r>
          </a:p>
          <a:p>
            <a:pPr algn="r"/>
            <a:r>
              <a:rPr lang="ru-RU" dirty="0" smtClean="0">
                <a:cs typeface="Times New Roman" panose="02020603050405020304" pitchFamily="18" charset="0"/>
              </a:rPr>
              <a:t>секретарь Аттестационной комиссии</a:t>
            </a:r>
          </a:p>
          <a:p>
            <a:pPr algn="r"/>
            <a:r>
              <a:rPr lang="ru-RU" dirty="0" smtClean="0">
                <a:cs typeface="Times New Roman" panose="02020603050405020304" pitchFamily="18" charset="0"/>
              </a:rPr>
              <a:t> министерства образования Кировской области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Глухих М.М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0" y="0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-22354" y="0"/>
            <a:ext cx="9166354" cy="294322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75656" y="2564904"/>
            <a:ext cx="864096" cy="378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54" y="2943225"/>
            <a:ext cx="9166354" cy="39147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156176" y="3212976"/>
            <a:ext cx="2987824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-23842" y="-22626"/>
            <a:ext cx="9166354" cy="2943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704" t="-341" r="2175" b="341"/>
          <a:stretch/>
        </p:blipFill>
        <p:spPr>
          <a:xfrm>
            <a:off x="8232" y="2920599"/>
            <a:ext cx="2403528" cy="3946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177" t="1839" r="5068" b="-467"/>
          <a:stretch/>
        </p:blipFill>
        <p:spPr>
          <a:xfrm>
            <a:off x="2410366" y="2911471"/>
            <a:ext cx="6733634" cy="392752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232" y="5517232"/>
            <a:ext cx="2402134" cy="132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2492896"/>
            <a:ext cx="720080" cy="418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83768" y="5013176"/>
            <a:ext cx="5184576" cy="4759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-22354" y="0"/>
            <a:ext cx="9166354" cy="2943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43225"/>
            <a:ext cx="7380312" cy="391477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51720" y="4149080"/>
            <a:ext cx="6984776" cy="1435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7704" t="-341" r="2175" b="341"/>
          <a:stretch/>
        </p:blipFill>
        <p:spPr>
          <a:xfrm>
            <a:off x="8232" y="2943225"/>
            <a:ext cx="2043488" cy="392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211\Desktop\Безымянный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71743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0" y="4707201"/>
            <a:ext cx="2051720" cy="215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9808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/>
              <a:t>С графиком заседаний Аттестационной комиссии на 20</a:t>
            </a:r>
            <a:r>
              <a:rPr lang="en-US" sz="4800" dirty="0" smtClean="0"/>
              <a:t>2</a:t>
            </a:r>
            <a:r>
              <a:rPr lang="ru-RU" sz="4800" dirty="0" smtClean="0"/>
              <a:t>1 год можно ознакомиться на сайте </a:t>
            </a:r>
            <a:r>
              <a:rPr lang="en-US" sz="4800" dirty="0" smtClean="0">
                <a:hlinkClick r:id="rId2"/>
              </a:rPr>
              <a:t>http://www.kirovipk.ru</a:t>
            </a:r>
            <a:r>
              <a:rPr lang="ru-RU" sz="4800" dirty="0" smtClean="0"/>
              <a:t>    </a:t>
            </a:r>
          </a:p>
          <a:p>
            <a:pPr algn="ctr">
              <a:buNone/>
            </a:pPr>
            <a:r>
              <a:rPr lang="ru-RU" sz="4800" dirty="0" smtClean="0"/>
              <a:t>в разделе «Аттестация»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10825" y="5001491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-22354" y="0"/>
            <a:ext cx="9166354" cy="2943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704" t="-341" r="2175" b="341"/>
          <a:stretch/>
        </p:blipFill>
        <p:spPr>
          <a:xfrm>
            <a:off x="8232" y="2920599"/>
            <a:ext cx="2403528" cy="3946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9" y="3284984"/>
            <a:ext cx="7020272" cy="302433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223089" y="4893863"/>
            <a:ext cx="475252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0" y="3789040"/>
            <a:ext cx="219573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Документы, которые необходимо направить в Аттестационную комиссию в </a:t>
            </a:r>
            <a:r>
              <a:rPr lang="ru-RU" sz="4800" b="1" dirty="0" smtClean="0"/>
              <a:t>электронном виде </a:t>
            </a:r>
            <a:r>
              <a:rPr lang="ru-RU" sz="4800" dirty="0" smtClean="0"/>
              <a:t>с использованием портала государственных услуг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373013" y="4869160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19" t="17719" r="10342" b="13376"/>
          <a:stretch/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148064" y="5733256"/>
            <a:ext cx="367240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8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696" y="214290"/>
            <a:ext cx="7715304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u="sng" dirty="0" smtClean="0">
                <a:latin typeface="Constantia" pitchFamily="18" charset="0"/>
                <a:hlinkClick r:id="rId2"/>
              </a:rPr>
              <a:t>https://lk.gosuslugi43.ru/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265" name="Группа 9"/>
          <p:cNvGrpSpPr>
            <a:grpSpLocks/>
          </p:cNvGrpSpPr>
          <p:nvPr/>
        </p:nvGrpSpPr>
        <p:grpSpPr bwMode="auto">
          <a:xfrm>
            <a:off x="1428728" y="1643050"/>
            <a:ext cx="7215238" cy="4714908"/>
            <a:chOff x="3235" y="8367"/>
            <a:chExt cx="85689" cy="50405"/>
          </a:xfrm>
        </p:grpSpPr>
        <p:pic>
          <p:nvPicPr>
            <p:cNvPr id="16" name="Рисунок 16"/>
            <p:cNvPicPr>
              <a:picLocks noChangeAspect="1" noChangeArrowheads="1"/>
            </p:cNvPicPr>
            <p:nvPr/>
          </p:nvPicPr>
          <p:blipFill>
            <a:blip r:embed="rId3"/>
            <a:srcRect l="6129" r="19824"/>
            <a:stretch>
              <a:fillRect/>
            </a:stretch>
          </p:blipFill>
          <p:spPr bwMode="auto">
            <a:xfrm>
              <a:off x="3235" y="8367"/>
              <a:ext cx="85689" cy="50405"/>
            </a:xfrm>
            <a:prstGeom prst="rect">
              <a:avLst/>
            </a:prstGeom>
            <a:noFill/>
          </p:spPr>
        </p:pic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4675" y="8367"/>
              <a:ext cx="16562" cy="2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7799" y="10527"/>
              <a:ext cx="9361" cy="2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012603" y="1017865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009" name="Группа 13"/>
          <p:cNvGrpSpPr>
            <a:grpSpLocks/>
          </p:cNvGrpSpPr>
          <p:nvPr/>
        </p:nvGrpSpPr>
        <p:grpSpPr bwMode="auto">
          <a:xfrm>
            <a:off x="1571604" y="571480"/>
            <a:ext cx="6500858" cy="4000528"/>
            <a:chOff x="1795" y="4766"/>
            <a:chExt cx="81369" cy="43924"/>
          </a:xfrm>
        </p:grpSpPr>
        <p:pic>
          <p:nvPicPr>
            <p:cNvPr id="23" name="Рисунок 23"/>
            <p:cNvPicPr>
              <a:picLocks noChangeAspect="1" noChangeArrowheads="1"/>
            </p:cNvPicPr>
            <p:nvPr/>
          </p:nvPicPr>
          <p:blipFill>
            <a:blip r:embed="rId2"/>
            <a:srcRect l="7547" r="19824" b="42975"/>
            <a:stretch>
              <a:fillRect/>
            </a:stretch>
          </p:blipFill>
          <p:spPr bwMode="auto">
            <a:xfrm>
              <a:off x="1795" y="4766"/>
              <a:ext cx="81369" cy="43925"/>
            </a:xfrm>
            <a:prstGeom prst="rect">
              <a:avLst/>
            </a:prstGeom>
            <a:noFill/>
          </p:spPr>
        </p:pic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7636" y="29700"/>
              <a:ext cx="49686" cy="3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73803" y="29790"/>
              <a:ext cx="7921" cy="28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373013" y="4869160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812361" y="5462055"/>
            <a:ext cx="1331640" cy="139594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7489922"/>
              </p:ext>
            </p:extLst>
          </p:nvPr>
        </p:nvGraphicFramePr>
        <p:xfrm>
          <a:off x="323528" y="116632"/>
          <a:ext cx="86409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7572" t="11224" r="19607" b="4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4033" name="Группа 18"/>
          <p:cNvGrpSpPr>
            <a:grpSpLocks/>
          </p:cNvGrpSpPr>
          <p:nvPr/>
        </p:nvGrpSpPr>
        <p:grpSpPr bwMode="auto">
          <a:xfrm>
            <a:off x="0" y="0"/>
            <a:ext cx="9144000" cy="6858024"/>
            <a:chOff x="8995" y="16002"/>
            <a:chExt cx="68361" cy="39170"/>
          </a:xfrm>
        </p:grpSpPr>
        <p:pic>
          <p:nvPicPr>
            <p:cNvPr id="30" name="Рисунок 30"/>
            <p:cNvPicPr>
              <a:picLocks noChangeAspect="1" noChangeArrowheads="1"/>
            </p:cNvPicPr>
            <p:nvPr/>
          </p:nvPicPr>
          <p:blipFill>
            <a:blip r:embed="rId2"/>
            <a:srcRect l="15636" t="11836" r="19032" b="21021"/>
            <a:stretch>
              <a:fillRect/>
            </a:stretch>
          </p:blipFill>
          <p:spPr bwMode="auto">
            <a:xfrm>
              <a:off x="8995" y="16002"/>
              <a:ext cx="68362" cy="39170"/>
            </a:xfrm>
            <a:prstGeom prst="rect">
              <a:avLst/>
            </a:prstGeom>
            <a:noFill/>
          </p:spPr>
        </p:pic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12914" y="49502"/>
              <a:ext cx="6163" cy="20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2119" y="51571"/>
              <a:ext cx="4636" cy="2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308304" y="1412776"/>
            <a:ext cx="1553949" cy="162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6081" name="Группа 23"/>
          <p:cNvGrpSpPr>
            <a:grpSpLocks/>
          </p:cNvGrpSpPr>
          <p:nvPr/>
        </p:nvGrpSpPr>
        <p:grpSpPr bwMode="auto">
          <a:xfrm>
            <a:off x="0" y="0"/>
            <a:ext cx="9001156" cy="6858000"/>
            <a:chOff x="8995" y="7647"/>
            <a:chExt cx="68407" cy="38884"/>
          </a:xfrm>
        </p:grpSpPr>
        <p:pic>
          <p:nvPicPr>
            <p:cNvPr id="33" name="Рисунок 33"/>
            <p:cNvPicPr>
              <a:picLocks noChangeAspect="1" noChangeArrowheads="1"/>
            </p:cNvPicPr>
            <p:nvPr/>
          </p:nvPicPr>
          <p:blipFill>
            <a:blip r:embed="rId2"/>
            <a:srcRect l="17213" t="12125" r="24590" b="29788"/>
            <a:stretch>
              <a:fillRect/>
            </a:stretch>
          </p:blipFill>
          <p:spPr bwMode="auto">
            <a:xfrm>
              <a:off x="8995" y="7647"/>
              <a:ext cx="68408" cy="38884"/>
            </a:xfrm>
            <a:prstGeom prst="rect">
              <a:avLst/>
            </a:prstGeom>
            <a:noFill/>
          </p:spPr>
        </p:pic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47160" y="41490"/>
              <a:ext cx="4680" cy="21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54360" y="37170"/>
              <a:ext cx="7201" cy="2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092280" y="2056203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7105" name="Группа 26"/>
          <p:cNvGrpSpPr>
            <a:grpSpLocks/>
          </p:cNvGrpSpPr>
          <p:nvPr/>
        </p:nvGrpSpPr>
        <p:grpSpPr bwMode="auto">
          <a:xfrm>
            <a:off x="0" y="0"/>
            <a:ext cx="9144000" cy="4286256"/>
            <a:chOff x="5395" y="14847"/>
            <a:chExt cx="82151" cy="29523"/>
          </a:xfrm>
        </p:grpSpPr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2"/>
            <a:srcRect l="17274" t="14548" r="24536" b="48276"/>
            <a:stretch>
              <a:fillRect/>
            </a:stretch>
          </p:blipFill>
          <p:spPr bwMode="auto">
            <a:xfrm>
              <a:off x="5395" y="14847"/>
              <a:ext cx="82152" cy="29524"/>
            </a:xfrm>
            <a:prstGeom prst="rect">
              <a:avLst/>
            </a:prstGeom>
            <a:noFill/>
          </p:spPr>
        </p:pic>
        <p:sp>
          <p:nvSpPr>
            <p:cNvPr id="37" name="Прямоугольник 37"/>
            <p:cNvSpPr>
              <a:spLocks noChangeArrowheads="1"/>
            </p:cNvSpPr>
            <p:nvPr/>
          </p:nvSpPr>
          <p:spPr bwMode="auto">
            <a:xfrm>
              <a:off x="34198" y="35010"/>
              <a:ext cx="33844" cy="21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0" y="4286402"/>
            <a:ext cx="2452936" cy="257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8129" name="Группа 30"/>
          <p:cNvGrpSpPr>
            <a:grpSpLocks/>
          </p:cNvGrpSpPr>
          <p:nvPr/>
        </p:nvGrpSpPr>
        <p:grpSpPr bwMode="auto">
          <a:xfrm>
            <a:off x="1357295" y="0"/>
            <a:ext cx="7786710" cy="2143124"/>
            <a:chOff x="5527" y="9807"/>
            <a:chExt cx="94501" cy="15884"/>
          </a:xfrm>
        </p:grpSpPr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2"/>
            <a:srcRect l="7671" t="10606" r="17329" b="59352"/>
            <a:stretch>
              <a:fillRect/>
            </a:stretch>
          </p:blipFill>
          <p:spPr bwMode="auto">
            <a:xfrm>
              <a:off x="5527" y="9807"/>
              <a:ext cx="94501" cy="15884"/>
            </a:xfrm>
            <a:prstGeom prst="rect">
              <a:avLst/>
            </a:prstGeom>
            <a:noFill/>
          </p:spPr>
        </p:pic>
        <p:sp>
          <p:nvSpPr>
            <p:cNvPr id="39" name="Прямоугольник 39"/>
            <p:cNvSpPr>
              <a:spLocks noChangeArrowheads="1"/>
            </p:cNvSpPr>
            <p:nvPr/>
          </p:nvSpPr>
          <p:spPr bwMode="auto">
            <a:xfrm>
              <a:off x="9716" y="11967"/>
              <a:ext cx="3600" cy="28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8134" name="Группа 33"/>
          <p:cNvGrpSpPr>
            <a:grpSpLocks/>
          </p:cNvGrpSpPr>
          <p:nvPr/>
        </p:nvGrpSpPr>
        <p:grpSpPr bwMode="auto">
          <a:xfrm>
            <a:off x="1285820" y="1785926"/>
            <a:ext cx="7858180" cy="2346325"/>
            <a:chOff x="2515" y="14847"/>
            <a:chExt cx="88457" cy="34946"/>
          </a:xfrm>
        </p:grpSpPr>
        <p:pic>
          <p:nvPicPr>
            <p:cNvPr id="40" name="Picture 16"/>
            <p:cNvPicPr>
              <a:picLocks noChangeAspect="1" noChangeArrowheads="1"/>
            </p:cNvPicPr>
            <p:nvPr/>
          </p:nvPicPr>
          <p:blipFill>
            <a:blip r:embed="rId3"/>
            <a:srcRect l="7446" t="9929" r="17155" b="37117"/>
            <a:stretch>
              <a:fillRect/>
            </a:stretch>
          </p:blipFill>
          <p:spPr bwMode="auto">
            <a:xfrm>
              <a:off x="2515" y="14847"/>
              <a:ext cx="88457" cy="34946"/>
            </a:xfrm>
            <a:prstGeom prst="rect">
              <a:avLst/>
            </a:prstGeom>
            <a:noFill/>
          </p:spPr>
        </p:pic>
        <p:sp>
          <p:nvSpPr>
            <p:cNvPr id="41" name="Прямоугольник 41"/>
            <p:cNvSpPr>
              <a:spLocks noChangeArrowheads="1"/>
            </p:cNvSpPr>
            <p:nvPr/>
          </p:nvSpPr>
          <p:spPr bwMode="auto">
            <a:xfrm>
              <a:off x="29158" y="37890"/>
              <a:ext cx="61206" cy="21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36"/>
          <p:cNvGrpSpPr>
            <a:grpSpLocks/>
          </p:cNvGrpSpPr>
          <p:nvPr/>
        </p:nvGrpSpPr>
        <p:grpSpPr bwMode="auto">
          <a:xfrm>
            <a:off x="1214414" y="4143389"/>
            <a:ext cx="7929586" cy="2714611"/>
            <a:chOff x="-7517" y="10896"/>
            <a:chExt cx="97869" cy="36724"/>
          </a:xfrm>
        </p:grpSpPr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4"/>
            <a:srcRect l="7967" t="9441" r="16805" b="35487"/>
            <a:stretch>
              <a:fillRect/>
            </a:stretch>
          </p:blipFill>
          <p:spPr bwMode="auto">
            <a:xfrm>
              <a:off x="-7517" y="10896"/>
              <a:ext cx="97869" cy="36724"/>
            </a:xfrm>
            <a:prstGeom prst="rect">
              <a:avLst/>
            </a:prstGeom>
            <a:noFill/>
          </p:spPr>
        </p:pic>
        <p:sp>
          <p:nvSpPr>
            <p:cNvPr id="15" name="Прямоугольник 43"/>
            <p:cNvSpPr>
              <a:spLocks noChangeArrowheads="1"/>
            </p:cNvSpPr>
            <p:nvPr/>
          </p:nvSpPr>
          <p:spPr bwMode="auto">
            <a:xfrm>
              <a:off x="55526" y="20339"/>
              <a:ext cx="5040" cy="3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5" cstate="print"/>
          <a:srcRect l="4061" t="77000" r="92029" b="14426"/>
          <a:stretch>
            <a:fillRect/>
          </a:stretch>
        </p:blipFill>
        <p:spPr bwMode="auto">
          <a:xfrm>
            <a:off x="0" y="0"/>
            <a:ext cx="128585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1" y="5373216"/>
            <a:ext cx="141638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0177" name="Группа 4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955" y="9087"/>
            <a:chExt cx="83529" cy="46359"/>
          </a:xfrm>
        </p:grpSpPr>
        <p:pic>
          <p:nvPicPr>
            <p:cNvPr id="44" name="Picture 19"/>
            <p:cNvPicPr>
              <a:picLocks noChangeAspect="1" noChangeArrowheads="1"/>
            </p:cNvPicPr>
            <p:nvPr/>
          </p:nvPicPr>
          <p:blipFill>
            <a:blip r:embed="rId2"/>
            <a:srcRect l="8757" t="8925" r="11638" b="12531"/>
            <a:stretch>
              <a:fillRect/>
            </a:stretch>
          </p:blipFill>
          <p:spPr bwMode="auto">
            <a:xfrm>
              <a:off x="3955" y="9087"/>
              <a:ext cx="83529" cy="46359"/>
            </a:xfrm>
            <a:prstGeom prst="rect">
              <a:avLst/>
            </a:prstGeom>
            <a:noFill/>
          </p:spPr>
        </p:pic>
        <p:sp>
          <p:nvSpPr>
            <p:cNvPr id="45" name="Прямоугольник 45"/>
            <p:cNvSpPr>
              <a:spLocks noChangeArrowheads="1"/>
            </p:cNvSpPr>
            <p:nvPr/>
          </p:nvSpPr>
          <p:spPr bwMode="auto">
            <a:xfrm>
              <a:off x="57241" y="17008"/>
              <a:ext cx="4320" cy="3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-7299" y="4095667"/>
            <a:ext cx="2635083" cy="276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01" name="Группа 4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675" y="8367"/>
            <a:chExt cx="82809" cy="43962"/>
          </a:xfrm>
        </p:grpSpPr>
        <p:pic>
          <p:nvPicPr>
            <p:cNvPr id="47" name="Picture 20"/>
            <p:cNvPicPr>
              <a:picLocks noChangeAspect="1" noChangeArrowheads="1"/>
            </p:cNvPicPr>
            <p:nvPr/>
          </p:nvPicPr>
          <p:blipFill>
            <a:blip r:embed="rId2"/>
            <a:srcRect l="18500" t="12601" r="7333" b="17401"/>
            <a:stretch>
              <a:fillRect/>
            </a:stretch>
          </p:blipFill>
          <p:spPr bwMode="auto">
            <a:xfrm>
              <a:off x="4675" y="8367"/>
              <a:ext cx="82809" cy="43962"/>
            </a:xfrm>
            <a:prstGeom prst="rect">
              <a:avLst/>
            </a:prstGeom>
            <a:noFill/>
          </p:spPr>
        </p:pic>
        <p:sp>
          <p:nvSpPr>
            <p:cNvPr id="48" name="Прямоугольник 48"/>
            <p:cNvSpPr>
              <a:spLocks noChangeArrowheads="1"/>
            </p:cNvSpPr>
            <p:nvPr/>
          </p:nvSpPr>
          <p:spPr bwMode="auto">
            <a:xfrm>
              <a:off x="35280" y="20336"/>
              <a:ext cx="6120" cy="1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-8856" y="5001491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2225" name="Группа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675" y="8367"/>
            <a:chExt cx="82809" cy="43962"/>
          </a:xfrm>
        </p:grpSpPr>
        <p:pic>
          <p:nvPicPr>
            <p:cNvPr id="49" name="Picture 20"/>
            <p:cNvPicPr>
              <a:picLocks noChangeAspect="1" noChangeArrowheads="1"/>
            </p:cNvPicPr>
            <p:nvPr/>
          </p:nvPicPr>
          <p:blipFill>
            <a:blip r:embed="rId2"/>
            <a:srcRect l="18500" t="12601" r="7333" b="17401"/>
            <a:stretch>
              <a:fillRect/>
            </a:stretch>
          </p:blipFill>
          <p:spPr bwMode="auto">
            <a:xfrm>
              <a:off x="4675" y="8367"/>
              <a:ext cx="82809" cy="43962"/>
            </a:xfrm>
            <a:prstGeom prst="rect">
              <a:avLst/>
            </a:prstGeom>
            <a:noFill/>
          </p:spPr>
        </p:pic>
        <p:sp>
          <p:nvSpPr>
            <p:cNvPr id="50" name="Прямоугольник 50"/>
            <p:cNvSpPr>
              <a:spLocks noChangeArrowheads="1"/>
            </p:cNvSpPr>
            <p:nvPr/>
          </p:nvSpPr>
          <p:spPr bwMode="auto">
            <a:xfrm>
              <a:off x="28438" y="17459"/>
              <a:ext cx="4679" cy="28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24502" y="5001491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6000" dirty="0">
                <a:latin typeface="Book Antiqua" panose="02040602050305030304" pitchFamily="18" charset="0"/>
              </a:rPr>
              <a:t>Документы, которые необходимо подать в </a:t>
            </a:r>
            <a:r>
              <a:rPr lang="ru-RU" sz="6000" b="1" dirty="0">
                <a:latin typeface="Book Antiqua" panose="02040602050305030304" pitchFamily="18" charset="0"/>
              </a:rPr>
              <a:t>многофункциональный центр </a:t>
            </a:r>
            <a:r>
              <a:rPr lang="ru-RU" sz="6000" dirty="0">
                <a:latin typeface="Book Antiqua" panose="02040602050305030304" pitchFamily="18" charset="0"/>
              </a:rPr>
              <a:t>по месту жительства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308304" y="5001491"/>
            <a:ext cx="1770987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5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193206" y="332656"/>
            <a:ext cx="8131322" cy="6357982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sz="4400" dirty="0" smtClean="0"/>
              <a:t>1. Заявление.</a:t>
            </a:r>
          </a:p>
          <a:p>
            <a:pPr marL="596646" indent="-514350">
              <a:buNone/>
            </a:pPr>
            <a:r>
              <a:rPr lang="ru-RU" sz="4400" dirty="0" smtClean="0"/>
              <a:t>2. Копия трудовой книжки.</a:t>
            </a:r>
          </a:p>
          <a:p>
            <a:pPr marL="596646" indent="-514350">
              <a:buNone/>
            </a:pPr>
            <a:r>
              <a:rPr lang="ru-RU" sz="4400" dirty="0" smtClean="0"/>
              <a:t>3. Выписка из распоряжения.</a:t>
            </a:r>
          </a:p>
          <a:p>
            <a:pPr marL="596646" indent="-514350">
              <a:buNone/>
            </a:pPr>
            <a:r>
              <a:rPr lang="ru-RU" sz="4400" dirty="0" smtClean="0"/>
              <a:t>4. Копия первой страницы устава образовательной организации.</a:t>
            </a:r>
          </a:p>
          <a:p>
            <a:pPr marL="596646" indent="-514350">
              <a:buAutoNum type="arabicParenR"/>
            </a:pPr>
            <a:endParaRPr lang="ru-RU" sz="4000" dirty="0"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236296" y="4969510"/>
            <a:ext cx="1770987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9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16632"/>
            <a:ext cx="749808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/>
              <a:t>Документы, которые необходимо направить в Аттестационную комиссию </a:t>
            </a:r>
            <a:r>
              <a:rPr lang="ru-RU" sz="5400" b="1" dirty="0" smtClean="0"/>
              <a:t>посредством почтовой связи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0" y="5001491"/>
            <a:ext cx="1770987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143900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Аттестационные материалы: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Титульный лист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Аналитическая справка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Лист самооценки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Приложения согласно листу самооценки</a:t>
            </a:r>
            <a:endParaRPr lang="ru-RU" sz="4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308304" y="4936046"/>
            <a:ext cx="1770987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06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Уточнить график работы </a:t>
            </a:r>
            <a:r>
              <a:rPr lang="ru-RU" sz="4000" dirty="0" smtClean="0"/>
              <a:t>многофункциональных центров можно </a:t>
            </a:r>
            <a:r>
              <a:rPr lang="ru-RU" sz="4000" dirty="0"/>
              <a:t>на официальном сайте </a:t>
            </a:r>
            <a:r>
              <a:rPr lang="ru-RU" sz="4000" dirty="0">
                <a:hlinkClick r:id="rId2"/>
              </a:rPr>
              <a:t>моидокументы43.рф</a:t>
            </a:r>
            <a:r>
              <a:rPr lang="ru-RU" sz="4000" dirty="0"/>
              <a:t> или по телефону </a:t>
            </a:r>
            <a:r>
              <a:rPr lang="ru-RU" sz="4000" dirty="0" err="1"/>
              <a:t>колл</a:t>
            </a:r>
            <a:r>
              <a:rPr lang="ru-RU" sz="4000" dirty="0"/>
              <a:t>-центра </a:t>
            </a:r>
            <a:endParaRPr lang="ru-RU" sz="4000" dirty="0" smtClean="0"/>
          </a:p>
          <a:p>
            <a:pPr algn="ctr"/>
            <a:r>
              <a:rPr lang="ru-RU" sz="4000" b="1" dirty="0" smtClean="0"/>
              <a:t>8 </a:t>
            </a:r>
            <a:r>
              <a:rPr lang="ru-RU" sz="4000" b="1" dirty="0"/>
              <a:t>(800) 707-43-43 </a:t>
            </a:r>
            <a:endParaRPr lang="ru-RU" sz="4000" b="1" dirty="0" smtClean="0"/>
          </a:p>
          <a:p>
            <a:pPr algn="ctr"/>
            <a:r>
              <a:rPr lang="ru-RU" sz="4000" dirty="0" smtClean="0"/>
              <a:t>или</a:t>
            </a:r>
            <a:r>
              <a:rPr lang="ru-RU" sz="4000" dirty="0"/>
              <a:t>, написав сообщение в мессенджерах </a:t>
            </a:r>
            <a:r>
              <a:rPr lang="ru-RU" sz="4000" dirty="0" err="1"/>
              <a:t>WhatsApp</a:t>
            </a:r>
            <a:r>
              <a:rPr lang="ru-RU" sz="4000" dirty="0"/>
              <a:t>, </a:t>
            </a:r>
            <a:r>
              <a:rPr lang="ru-RU" sz="4000" dirty="0" err="1"/>
              <a:t>Viber</a:t>
            </a:r>
            <a:r>
              <a:rPr lang="ru-RU" sz="4000" dirty="0"/>
              <a:t> </a:t>
            </a:r>
          </a:p>
          <a:p>
            <a:pPr algn="ctr"/>
            <a:r>
              <a:rPr lang="ru-RU" sz="4000" dirty="0" smtClean="0"/>
              <a:t>на </a:t>
            </a:r>
            <a:r>
              <a:rPr lang="ru-RU" sz="4000" dirty="0"/>
              <a:t>номер </a:t>
            </a:r>
            <a:r>
              <a:rPr lang="ru-RU" sz="4000" b="1" dirty="0"/>
              <a:t>8 (922) 906-27-50.</a:t>
            </a:r>
          </a:p>
        </p:txBody>
      </p:sp>
    </p:spTree>
    <p:extLst>
      <p:ext uri="{BB962C8B-B14F-4D97-AF65-F5344CB8AC3E}">
        <p14:creationId xmlns:p14="http://schemas.microsoft.com/office/powerpoint/2010/main" val="1625707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24502" y="5001491"/>
            <a:ext cx="1770987" cy="1856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По всем возникающим вопросам просьба обращаться по телефону </a:t>
            </a:r>
            <a:r>
              <a:rPr lang="ru-RU" sz="4000" b="1" dirty="0" smtClean="0"/>
              <a:t>8(8332)25-54-42, доб. 309 </a:t>
            </a:r>
            <a:r>
              <a:rPr lang="ru-RU" sz="4000" dirty="0" smtClean="0"/>
              <a:t>либо </a:t>
            </a:r>
            <a:r>
              <a:rPr lang="ru-RU" sz="4000" dirty="0"/>
              <a:t>по электронной почте </a:t>
            </a:r>
            <a:endParaRPr lang="ru-RU" sz="4000" dirty="0" smtClean="0"/>
          </a:p>
          <a:p>
            <a:pPr algn="ctr"/>
            <a:r>
              <a:rPr lang="en-US" sz="4000" u="sng" dirty="0" err="1" smtClean="0">
                <a:hlinkClick r:id="rId3"/>
              </a:rPr>
              <a:t>csa</a:t>
            </a:r>
            <a:r>
              <a:rPr lang="ru-RU" sz="4000" u="sng" dirty="0">
                <a:hlinkClick r:id="rId3"/>
              </a:rPr>
              <a:t>@</a:t>
            </a:r>
            <a:r>
              <a:rPr lang="en-US" sz="4000" u="sng" dirty="0" err="1">
                <a:hlinkClick r:id="rId3"/>
              </a:rPr>
              <a:t>kirovipk</a:t>
            </a:r>
            <a:r>
              <a:rPr lang="ru-RU" sz="4000" u="sng" dirty="0">
                <a:hlinkClick r:id="rId3"/>
              </a:rPr>
              <a:t>.</a:t>
            </a:r>
            <a:r>
              <a:rPr lang="en-US" sz="4000" u="sng" dirty="0" err="1" smtClean="0">
                <a:hlinkClick r:id="rId3"/>
              </a:rPr>
              <a:t>ru</a:t>
            </a:r>
            <a:endParaRPr lang="ru-RU" sz="4000" dirty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Контактное лицо: </a:t>
            </a:r>
          </a:p>
          <a:p>
            <a:pPr algn="ctr"/>
            <a:r>
              <a:rPr lang="ru-RU" sz="4000" dirty="0" smtClean="0"/>
              <a:t>Глухих Мария Михайловна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910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-22354" y="0"/>
            <a:ext cx="9166354" cy="2943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704" t="-341" r="2175" b="341"/>
          <a:stretch/>
        </p:blipFill>
        <p:spPr>
          <a:xfrm>
            <a:off x="8232" y="2920599"/>
            <a:ext cx="2403528" cy="3946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134" r="3114"/>
          <a:stretch/>
        </p:blipFill>
        <p:spPr>
          <a:xfrm>
            <a:off x="2467676" y="3138808"/>
            <a:ext cx="6676324" cy="371919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-37518" y="5661248"/>
            <a:ext cx="250519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8"/>
          <a:stretch/>
        </p:blipFill>
        <p:spPr>
          <a:xfrm>
            <a:off x="0" y="-27384"/>
            <a:ext cx="9144000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58112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предметные компетенции;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методические компетенции;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психолого-педагогические компетенции;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коммуникативные компетенции.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358205" y="5001491"/>
            <a:ext cx="1770987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70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0693940"/>
              </p:ext>
            </p:extLst>
          </p:nvPr>
        </p:nvGraphicFramePr>
        <p:xfrm>
          <a:off x="251520" y="2161704"/>
          <a:ext cx="88924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69269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Аттестация педагогических работников будет осуществляться в несколько этапов: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344172" y="4869160"/>
            <a:ext cx="1770987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08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0740012"/>
              </p:ext>
            </p:extLst>
          </p:nvPr>
        </p:nvGraphicFramePr>
        <p:xfrm>
          <a:off x="539552" y="1268760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7684" y="18864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Временные этапы прохождения аттестации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667173" y="1"/>
            <a:ext cx="1483251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9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01750" y="1196752"/>
            <a:ext cx="4839218" cy="4208016"/>
            <a:chOff x="801750" y="1196752"/>
            <a:chExt cx="4839218" cy="4208016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801750" y="1196752"/>
              <a:ext cx="4208016" cy="4208016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905758" y="1619813"/>
              <a:ext cx="2735210" cy="996116"/>
            </a:xfrm>
            <a:custGeom>
              <a:avLst/>
              <a:gdLst>
                <a:gd name="connsiteX0" fmla="*/ 0 w 2735210"/>
                <a:gd name="connsiteY0" fmla="*/ 166023 h 996116"/>
                <a:gd name="connsiteX1" fmla="*/ 166023 w 2735210"/>
                <a:gd name="connsiteY1" fmla="*/ 0 h 996116"/>
                <a:gd name="connsiteX2" fmla="*/ 2569187 w 2735210"/>
                <a:gd name="connsiteY2" fmla="*/ 0 h 996116"/>
                <a:gd name="connsiteX3" fmla="*/ 2735210 w 2735210"/>
                <a:gd name="connsiteY3" fmla="*/ 166023 h 996116"/>
                <a:gd name="connsiteX4" fmla="*/ 2735210 w 2735210"/>
                <a:gd name="connsiteY4" fmla="*/ 830093 h 996116"/>
                <a:gd name="connsiteX5" fmla="*/ 2569187 w 2735210"/>
                <a:gd name="connsiteY5" fmla="*/ 996116 h 996116"/>
                <a:gd name="connsiteX6" fmla="*/ 166023 w 2735210"/>
                <a:gd name="connsiteY6" fmla="*/ 996116 h 996116"/>
                <a:gd name="connsiteX7" fmla="*/ 0 w 2735210"/>
                <a:gd name="connsiteY7" fmla="*/ 830093 h 996116"/>
                <a:gd name="connsiteX8" fmla="*/ 0 w 2735210"/>
                <a:gd name="connsiteY8" fmla="*/ 166023 h 99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210" h="996116">
                  <a:moveTo>
                    <a:pt x="0" y="166023"/>
                  </a:moveTo>
                  <a:cubicBezTo>
                    <a:pt x="0" y="74331"/>
                    <a:pt x="74331" y="0"/>
                    <a:pt x="166023" y="0"/>
                  </a:cubicBezTo>
                  <a:lnTo>
                    <a:pt x="2569187" y="0"/>
                  </a:lnTo>
                  <a:cubicBezTo>
                    <a:pt x="2660879" y="0"/>
                    <a:pt x="2735210" y="74331"/>
                    <a:pt x="2735210" y="166023"/>
                  </a:cubicBezTo>
                  <a:lnTo>
                    <a:pt x="2735210" y="830093"/>
                  </a:lnTo>
                  <a:cubicBezTo>
                    <a:pt x="2735210" y="921785"/>
                    <a:pt x="2660879" y="996116"/>
                    <a:pt x="2569187" y="996116"/>
                  </a:cubicBezTo>
                  <a:lnTo>
                    <a:pt x="166023" y="996116"/>
                  </a:lnTo>
                  <a:cubicBezTo>
                    <a:pt x="74331" y="996116"/>
                    <a:pt x="0" y="921785"/>
                    <a:pt x="0" y="830093"/>
                  </a:cubicBezTo>
                  <a:lnTo>
                    <a:pt x="0" y="1660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686" tIns="147686" rIns="147686" bIns="14768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Ведущий учитель</a:t>
              </a:r>
              <a:endParaRPr lang="ru-RU" sz="26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905758" y="2740444"/>
              <a:ext cx="2735210" cy="996116"/>
            </a:xfrm>
            <a:custGeom>
              <a:avLst/>
              <a:gdLst>
                <a:gd name="connsiteX0" fmla="*/ 0 w 2735210"/>
                <a:gd name="connsiteY0" fmla="*/ 166023 h 996116"/>
                <a:gd name="connsiteX1" fmla="*/ 166023 w 2735210"/>
                <a:gd name="connsiteY1" fmla="*/ 0 h 996116"/>
                <a:gd name="connsiteX2" fmla="*/ 2569187 w 2735210"/>
                <a:gd name="connsiteY2" fmla="*/ 0 h 996116"/>
                <a:gd name="connsiteX3" fmla="*/ 2735210 w 2735210"/>
                <a:gd name="connsiteY3" fmla="*/ 166023 h 996116"/>
                <a:gd name="connsiteX4" fmla="*/ 2735210 w 2735210"/>
                <a:gd name="connsiteY4" fmla="*/ 830093 h 996116"/>
                <a:gd name="connsiteX5" fmla="*/ 2569187 w 2735210"/>
                <a:gd name="connsiteY5" fmla="*/ 996116 h 996116"/>
                <a:gd name="connsiteX6" fmla="*/ 166023 w 2735210"/>
                <a:gd name="connsiteY6" fmla="*/ 996116 h 996116"/>
                <a:gd name="connsiteX7" fmla="*/ 0 w 2735210"/>
                <a:gd name="connsiteY7" fmla="*/ 830093 h 996116"/>
                <a:gd name="connsiteX8" fmla="*/ 0 w 2735210"/>
                <a:gd name="connsiteY8" fmla="*/ 166023 h 99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210" h="996116">
                  <a:moveTo>
                    <a:pt x="0" y="166023"/>
                  </a:moveTo>
                  <a:cubicBezTo>
                    <a:pt x="0" y="74331"/>
                    <a:pt x="74331" y="0"/>
                    <a:pt x="166023" y="0"/>
                  </a:cubicBezTo>
                  <a:lnTo>
                    <a:pt x="2569187" y="0"/>
                  </a:lnTo>
                  <a:cubicBezTo>
                    <a:pt x="2660879" y="0"/>
                    <a:pt x="2735210" y="74331"/>
                    <a:pt x="2735210" y="166023"/>
                  </a:cubicBezTo>
                  <a:lnTo>
                    <a:pt x="2735210" y="830093"/>
                  </a:lnTo>
                  <a:cubicBezTo>
                    <a:pt x="2735210" y="921785"/>
                    <a:pt x="2660879" y="996116"/>
                    <a:pt x="2569187" y="996116"/>
                  </a:cubicBezTo>
                  <a:lnTo>
                    <a:pt x="166023" y="996116"/>
                  </a:lnTo>
                  <a:cubicBezTo>
                    <a:pt x="74331" y="996116"/>
                    <a:pt x="0" y="921785"/>
                    <a:pt x="0" y="830093"/>
                  </a:cubicBezTo>
                  <a:lnTo>
                    <a:pt x="0" y="1660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686" tIns="147686" rIns="147686" bIns="14768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Старший учитель</a:t>
              </a:r>
              <a:endParaRPr lang="ru-RU" sz="26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905758" y="3861075"/>
              <a:ext cx="2735210" cy="996116"/>
            </a:xfrm>
            <a:custGeom>
              <a:avLst/>
              <a:gdLst>
                <a:gd name="connsiteX0" fmla="*/ 0 w 2735210"/>
                <a:gd name="connsiteY0" fmla="*/ 166023 h 996116"/>
                <a:gd name="connsiteX1" fmla="*/ 166023 w 2735210"/>
                <a:gd name="connsiteY1" fmla="*/ 0 h 996116"/>
                <a:gd name="connsiteX2" fmla="*/ 2569187 w 2735210"/>
                <a:gd name="connsiteY2" fmla="*/ 0 h 996116"/>
                <a:gd name="connsiteX3" fmla="*/ 2735210 w 2735210"/>
                <a:gd name="connsiteY3" fmla="*/ 166023 h 996116"/>
                <a:gd name="connsiteX4" fmla="*/ 2735210 w 2735210"/>
                <a:gd name="connsiteY4" fmla="*/ 830093 h 996116"/>
                <a:gd name="connsiteX5" fmla="*/ 2569187 w 2735210"/>
                <a:gd name="connsiteY5" fmla="*/ 996116 h 996116"/>
                <a:gd name="connsiteX6" fmla="*/ 166023 w 2735210"/>
                <a:gd name="connsiteY6" fmla="*/ 996116 h 996116"/>
                <a:gd name="connsiteX7" fmla="*/ 0 w 2735210"/>
                <a:gd name="connsiteY7" fmla="*/ 830093 h 996116"/>
                <a:gd name="connsiteX8" fmla="*/ 0 w 2735210"/>
                <a:gd name="connsiteY8" fmla="*/ 166023 h 99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210" h="996116">
                  <a:moveTo>
                    <a:pt x="0" y="166023"/>
                  </a:moveTo>
                  <a:cubicBezTo>
                    <a:pt x="0" y="74331"/>
                    <a:pt x="74331" y="0"/>
                    <a:pt x="166023" y="0"/>
                  </a:cubicBezTo>
                  <a:lnTo>
                    <a:pt x="2569187" y="0"/>
                  </a:lnTo>
                  <a:cubicBezTo>
                    <a:pt x="2660879" y="0"/>
                    <a:pt x="2735210" y="74331"/>
                    <a:pt x="2735210" y="166023"/>
                  </a:cubicBezTo>
                  <a:lnTo>
                    <a:pt x="2735210" y="830093"/>
                  </a:lnTo>
                  <a:cubicBezTo>
                    <a:pt x="2735210" y="921785"/>
                    <a:pt x="2660879" y="996116"/>
                    <a:pt x="2569187" y="996116"/>
                  </a:cubicBezTo>
                  <a:lnTo>
                    <a:pt x="166023" y="996116"/>
                  </a:lnTo>
                  <a:cubicBezTo>
                    <a:pt x="74331" y="996116"/>
                    <a:pt x="0" y="921785"/>
                    <a:pt x="0" y="830093"/>
                  </a:cubicBezTo>
                  <a:lnTo>
                    <a:pt x="0" y="1660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686" tIns="147686" rIns="147686" bIns="14768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Учитель</a:t>
              </a:r>
              <a:endParaRPr lang="ru-RU" sz="2600" kern="1200" dirty="0"/>
            </a:p>
          </p:txBody>
        </p:sp>
      </p:grpSp>
      <p:sp>
        <p:nvSpPr>
          <p:cNvPr id="5" name="Дуга 4"/>
          <p:cNvSpPr/>
          <p:nvPr/>
        </p:nvSpPr>
        <p:spPr>
          <a:xfrm rot="2449305">
            <a:off x="3113473" y="1810615"/>
            <a:ext cx="2918085" cy="323272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43631" y="2075700"/>
            <a:ext cx="245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работы не менее </a:t>
            </a:r>
            <a:r>
              <a:rPr lang="ru-RU" dirty="0" smtClean="0"/>
              <a:t>7 </a:t>
            </a:r>
            <a:r>
              <a:rPr lang="ru-RU" dirty="0" smtClean="0"/>
              <a:t>лет в школе</a:t>
            </a:r>
            <a:endParaRPr lang="ru-RU" dirty="0"/>
          </a:p>
        </p:txBody>
      </p:sp>
      <p:sp>
        <p:nvSpPr>
          <p:cNvPr id="8" name="Дуга 7"/>
          <p:cNvSpPr/>
          <p:nvPr/>
        </p:nvSpPr>
        <p:spPr>
          <a:xfrm rot="2449305">
            <a:off x="3774426" y="2776964"/>
            <a:ext cx="2156650" cy="24173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56176" y="361400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работы не менее 5 лет в школе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667173" y="1"/>
            <a:ext cx="1483251" cy="1484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88639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</a:t>
            </a:r>
            <a:r>
              <a:rPr lang="en-US" sz="5400" dirty="0" smtClean="0"/>
              <a:t>edproekt.ru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17502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8730792"/>
              </p:ext>
            </p:extLst>
          </p:nvPr>
        </p:nvGraphicFramePr>
        <p:xfrm>
          <a:off x="1115616" y="692696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7668344" y="5373217"/>
            <a:ext cx="1483251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206" y="332656"/>
            <a:ext cx="8131322" cy="6357982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sz="4400" dirty="0" smtClean="0"/>
              <a:t>1. Заявление.</a:t>
            </a:r>
          </a:p>
          <a:p>
            <a:pPr marL="596646" indent="-514350">
              <a:buNone/>
            </a:pPr>
            <a:r>
              <a:rPr lang="ru-RU" sz="4400" dirty="0" smtClean="0"/>
              <a:t>2. Копия трудовой книжки.</a:t>
            </a:r>
          </a:p>
          <a:p>
            <a:pPr marL="596646" indent="-514350">
              <a:buNone/>
            </a:pPr>
            <a:r>
              <a:rPr lang="ru-RU" sz="4400" dirty="0" smtClean="0"/>
              <a:t>3. Выписка из распоряжения.</a:t>
            </a:r>
          </a:p>
          <a:p>
            <a:pPr marL="596646" indent="-514350">
              <a:buNone/>
            </a:pPr>
            <a:r>
              <a:rPr lang="ru-RU" sz="4400" dirty="0" smtClean="0"/>
              <a:t>4. Копия первой страницы устава образовательной организации.</a:t>
            </a:r>
          </a:p>
          <a:p>
            <a:pPr marL="596646" indent="-514350">
              <a:buAutoNum type="arabicParenR"/>
            </a:pPr>
            <a:endParaRPr lang="ru-RU" sz="4000" dirty="0"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0" y="5001491"/>
            <a:ext cx="1770987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7148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1. Заявление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Образец заявления можно скачать на сайте </a:t>
            </a:r>
            <a:r>
              <a:rPr lang="en-US" sz="4400" dirty="0" smtClean="0">
                <a:hlinkClick r:id="rId2"/>
              </a:rPr>
              <a:t>http://www.kirovipk.ru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в разделе «Аттестация»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0" y="5001491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-22354" y="0"/>
            <a:ext cx="9166354" cy="294322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75656" y="2564904"/>
            <a:ext cx="864096" cy="378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54" y="2943225"/>
            <a:ext cx="9166354" cy="39147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156176" y="3212976"/>
            <a:ext cx="2987824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-22354" y="0"/>
            <a:ext cx="9166354" cy="2943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177" t="1839" r="-1839" b="-467"/>
          <a:stretch/>
        </p:blipFill>
        <p:spPr>
          <a:xfrm>
            <a:off x="2195736" y="2930471"/>
            <a:ext cx="6948264" cy="392752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39752" y="5297632"/>
            <a:ext cx="64807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704" t="-341" r="2175" b="341"/>
          <a:stretch/>
        </p:blipFill>
        <p:spPr>
          <a:xfrm>
            <a:off x="8232" y="3038834"/>
            <a:ext cx="2331520" cy="382829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5661248"/>
            <a:ext cx="233975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8143900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Аттестационные материалы: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Титульный лист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Аналитическая справка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Лист самооценки</a:t>
            </a:r>
          </a:p>
          <a:p>
            <a:pPr marL="1225296" indent="-1143000" algn="just">
              <a:buAutoNum type="arabicPeriod"/>
            </a:pPr>
            <a:r>
              <a:rPr lang="ru-RU" sz="4300" dirty="0" smtClean="0"/>
              <a:t>Приложения согласно листу самооценки</a:t>
            </a:r>
            <a:endParaRPr lang="ru-RU" sz="4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19031" y="5104578"/>
            <a:ext cx="1672649" cy="1753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2860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Образец аналитической справки и лист самооценки можно скачать на сайте</a:t>
            </a:r>
            <a:r>
              <a:rPr lang="en-US" sz="4800" dirty="0" smtClean="0">
                <a:hlinkClick r:id="rId2"/>
              </a:rPr>
              <a:t> http://www.kirovipk.ru</a:t>
            </a: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в разделе «Аттестация»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8" r="10114" b="9187"/>
          <a:stretch/>
        </p:blipFill>
        <p:spPr>
          <a:xfrm>
            <a:off x="13204" y="4987427"/>
            <a:ext cx="1770987" cy="185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3739</TotalTime>
  <Words>409</Words>
  <Application>Microsoft Office PowerPoint</Application>
  <PresentationFormat>Экран (4:3)</PresentationFormat>
  <Paragraphs>81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Calibri</vt:lpstr>
      <vt:lpstr>Calibri Light</vt:lpstr>
      <vt:lpstr>Constantia</vt:lpstr>
      <vt:lpstr>Times New Roman</vt:lpstr>
      <vt:lpstr>Wingdings 2</vt:lpstr>
      <vt:lpstr>HDOfficeLightV0</vt:lpstr>
      <vt:lpstr>Государственная услуга  «Аттестация в целях установления квалификационной категории педагогических работников» в Аттестационную комиссию министерства образования  Кировской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подачи заявления на государственную услугу «Аттестация в целях установления квалификационной категории педагогических работников» в Аттестационную комиссию министерства образования Кировской области</dc:title>
  <dc:creator>211</dc:creator>
  <cp:lastModifiedBy>Глухих Мария Михайловна</cp:lastModifiedBy>
  <cp:revision>160</cp:revision>
  <cp:lastPrinted>2020-04-22T10:53:53Z</cp:lastPrinted>
  <dcterms:created xsi:type="dcterms:W3CDTF">2018-09-12T06:39:22Z</dcterms:created>
  <dcterms:modified xsi:type="dcterms:W3CDTF">2021-01-28T07:05:20Z</dcterms:modified>
</cp:coreProperties>
</file>