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sldIdLst>
    <p:sldId id="261" r:id="rId2"/>
    <p:sldId id="267" r:id="rId3"/>
    <p:sldId id="268" r:id="rId4"/>
    <p:sldId id="269" r:id="rId5"/>
    <p:sldId id="270" r:id="rId6"/>
    <p:sldId id="272" r:id="rId7"/>
    <p:sldId id="275" r:id="rId8"/>
    <p:sldId id="271" r:id="rId9"/>
    <p:sldId id="273" r:id="rId10"/>
    <p:sldId id="276" r:id="rId11"/>
    <p:sldId id="274" r:id="rId12"/>
    <p:sldId id="277" r:id="rId13"/>
    <p:sldId id="278" r:id="rId14"/>
    <p:sldId id="283" r:id="rId15"/>
    <p:sldId id="279" r:id="rId16"/>
    <p:sldId id="284" r:id="rId17"/>
    <p:sldId id="281" r:id="rId18"/>
    <p:sldId id="285" r:id="rId19"/>
    <p:sldId id="286" r:id="rId20"/>
    <p:sldId id="287" r:id="rId21"/>
    <p:sldId id="288" r:id="rId22"/>
    <p:sldId id="266" r:id="rId23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38" autoAdjust="0"/>
  </p:normalViewPr>
  <p:slideViewPr>
    <p:cSldViewPr>
      <p:cViewPr varScale="1">
        <p:scale>
          <a:sx n="61" d="100"/>
          <a:sy n="61" d="100"/>
        </p:scale>
        <p:origin x="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19.04.2021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095375" y="357166"/>
            <a:ext cx="7620028" cy="242889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57167"/>
            <a:ext cx="79208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4400" b="1" i="1" dirty="0" smtClean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5" y="260649"/>
            <a:ext cx="5976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</a:rPr>
              <a:t>МКДОУ № 175 города Кирова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5" y="126876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5301208"/>
            <a:ext cx="4176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095374" y="357165"/>
            <a:ext cx="7620028" cy="242889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60648"/>
            <a:ext cx="79208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4400" b="1" i="1" dirty="0" smtClean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3600" b="1" dirty="0" smtClean="0">
              <a:solidFill>
                <a:schemeClr val="accent4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2060847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3717032"/>
            <a:ext cx="6084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4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Педагог-психолог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</a:rPr>
              <a:t>Главатских Юлия Леонидовна 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1268760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КОММУНИКАТИВНЫЕ ИГРЫ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СРЕДСТВО СОЦИАЛЬНОГО РАЗВИТИЯ</a:t>
            </a:r>
          </a:p>
          <a:p>
            <a:pPr algn="ct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9552" y="2060848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4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6676" y="1560782"/>
            <a:ext cx="857256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96718" y="0"/>
            <a:ext cx="8467770" cy="1406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ЗНАЧЕНИЕ КОММУНИКАТИВНЫХ ИГР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96718" y="1124744"/>
            <a:ext cx="8229600" cy="4990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обеспечивают быструю адаптацию;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вызывают эмоциональную разрядку;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способствуют развитию мимики и жестов;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улучшают воображение;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развивают способность концентрироваться;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развивают умение распознавать собственные чувства;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развивают склонность к эмпатии;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формируют умение соблюдать правила;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помогают позитивно воспринимать окружающий мир;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ребенок – полноценная часть общества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0034" y="2071678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4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1571612"/>
            <a:ext cx="857256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32193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ТРЕБУЕТСЯ ОТ ВЗРОСЛОГО 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 ВРЕМЯ ИГРЫ: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терпение (оно вообще, как никакое другое качество, необходимо педагогу);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желание играть и верить в игру так, как верит в нее ребенок;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умение принимать всех детей такими, какие они есть;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умение выслушивать любой ответ, любое предложение, любое решение ребенка;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способность к импровизации.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0034" y="2071678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4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1571612"/>
            <a:ext cx="857256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ГДЕ МОЖНО ИСПОЛЬЗОВАТЬ?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ООД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режимных моментах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во время игровой деятельности (в группе, на прогулке)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праздниках, развлечениях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0034" y="2071678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4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1571612"/>
            <a:ext cx="857256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ИГРЫ  ДЛЯ ДЕТЕЙ МЛАДШЕГО ДОШКОЛЬНОГО ВОЗРАСТА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ИГРЫ НА ЗНАКОМСТВО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ИГРЫ – ПРИВЕТСТВИЯ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ПРОСТЫЕ ИГРЫ, В КОТОРЫХ ДЕТИ ДЕЙСТВУЮТ ОДНОВРЕМЕННО И ОДИНАКОВО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ИГРЫ, В КОТОРЫХ ДЕТИ ДЕЙСТВУЮТ ПО ОЧЕРЕДИ, НЕБОЛЬШИМИ ГРУППАМИ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58.userapi.com/LNWYDPECg_Ewy-kQPjqc9WmZxJRg2GwSkPSciA/RCe8_JLmF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248472" cy="6192688"/>
          </a:xfrm>
          <a:prstGeom prst="rect">
            <a:avLst/>
          </a:prstGeom>
          <a:noFill/>
        </p:spPr>
      </p:pic>
      <p:pic>
        <p:nvPicPr>
          <p:cNvPr id="3" name="Picture 4" descr="https://sun9-23.userapi.com/d5AIGbefb5I48piKuy6j9nnYyHaysrX_ywdxFA/9LaqoBekT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176464" cy="616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0034" y="2071678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4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1571612"/>
            <a:ext cx="857256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ИГРЫ ДЛЯ ДЕТЕЙ СРЕДНЕГО ДОШКОЛЬНОГО ВОЗРАСТА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РАЗВИТИЕ ВНИМАНИЯ, ИНТЕРЕСА К ПАРТНЕРУ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РАЗВИТИЕ НАВЫКОВ НЕВЕРБАЛЬНОГО ОБЩЕНИЯ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РАЗВИТИЕ НАВЫКОВ ВЗАИМОДЕЙСТВИЯ В ГРУППЕ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РАЗВИТИЕ УМЕНИЯ ВХОДИТЬ В КОНТАКТ, ВЕСТИ ДИАЛОГ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ПЕРОДОЛЕНИЕ СТЕСНЕНИЯ В ОБЩЕНИИ, ИГРЫ НА ТЕЛЕСНЫЙ КОНТАКТ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0034" y="2071678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4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1571612"/>
            <a:ext cx="857256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un9-61.userapi.com/UBVGxtz6pbpYTbu7o6x80S0M7RcRZFNLykJEoQ/ZykRK5GSl1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960439" cy="6192688"/>
          </a:xfrm>
          <a:prstGeom prst="rect">
            <a:avLst/>
          </a:prstGeom>
          <a:noFill/>
        </p:spPr>
      </p:pic>
      <p:pic>
        <p:nvPicPr>
          <p:cNvPr id="5" name="Picture 4" descr="https://sun9-10.userapi.com/HxP1gMpuHVY1R7sH2abtg2DwiqHeQc-7syi3zg/Tst7ywNt1S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392489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0034" y="2071678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4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1571612"/>
            <a:ext cx="857256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ИГРЫ ДЛЯ ДЕТЕЙ СТАРШЕГО ДОШКОЛЬНОГО ВОЗРАСТА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СПЛОЧЕНИЕ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РАЗВИТИЕ УМЕНИЯ РЕШАТЬ КОНФЛИКТНЫЕ СИТУАЦИИ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РАЗВИТИЕ ВЕРБАЛЬНЫХ И ПРЕДМЕТНЫХ СПОСОБОВ ВЗАИМОДЕЙСТВИЯ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РАЗВИТИЕ СВОБОДНОГО ОБЩЕНИЯ И ЭМОЦИОНАЛЬНОЙ БЛИЗОСТИ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УМЕНИЕ УСТАНАВЛИВАТЬ ДОБРОЖЕЛАТЕЛЬНЫЕ ОТНОШЕНИЯ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4.userapi.com/Kkl3d4IOCTJQA079WheUGyBGylLGPzE2oYOmtg/bVuzJONhK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76464" cy="6264696"/>
          </a:xfrm>
          <a:prstGeom prst="rect">
            <a:avLst/>
          </a:prstGeom>
          <a:noFill/>
        </p:spPr>
      </p:pic>
      <p:pic>
        <p:nvPicPr>
          <p:cNvPr id="1028" name="Picture 4" descr="https://sun9-20.userapi.com/FmY--0vD5c6lH11dF6weKbQ8VSdSagkeIWPYPg/53XOfurK3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284984" cy="6281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ВЗАИМОДЕЙСТВИЕ С ПЕДАГОГАМИ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908720"/>
            <a:ext cx="8229600" cy="52174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КОНСУЛЬТАЦИИ, ТРЕНИНГИ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СЕМИНАРЫ - ПРАКТИКУМЫ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ИНДИВИДУАЛЬНЫЕ КОНСУЛЬТАЦИИ, БЕСЕДЫ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СОЦИАЛЬНЫЕ СЕТИ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СОВМЕСТНЫЕ РАЗВЛЕЧЕНИЯ И ПРАЗДНИКИ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ТЕТРАДИ ВЗАИМОДЕЙСТВИЯ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СОСТАВЛЕНИЕ ХАРАКТЕРИСТИК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7" name="Picture 3" descr="C:\Users\ЮЛЬКА\Desktop\IMG_20201016_161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867645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1500166" y="428604"/>
            <a:ext cx="6715172" cy="92077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36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42844" y="2550493"/>
            <a:ext cx="8786874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214290"/>
            <a:ext cx="8858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b="1" dirty="0">
              <a:ln w="18000">
                <a:solidFill>
                  <a:schemeClr val="accent4">
                    <a:lumMod val="7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908720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Важнейшим условием интеллектуального и социального развития ребёнка, по мнению психологов и педагогов, считается его постоянное общение со сверстниками и взрослыми. Принимая во внимание, что ведущим видом деятельности в дошкольном возрасте является игра, ее уверенно можно назвать самым эффективным средством формирования коммуникативных способностей у детей дошкольного возраста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836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0034" y="2071678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4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7158" y="1571612"/>
            <a:ext cx="857256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57200" y="332656"/>
            <a:ext cx="8229600" cy="1440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ВЗАИМОДЕЙСТВИЕ С РОДИТЕЛЯМИ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КОНСУЛЬТАЦИИ НА РОДИТЕЛЬСКИХ СОБРАНИЯХ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ПРАКТИКУМЫ С РОДИТЕЛЯМИ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ИНДИВИДУАЛЬНЫЕ КОНСУЛЬТАЦИИ И БЕСЕДЫ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ИНФОРМАЦИЯ В РОДИТЕЛЬСКИХ УГОЛКАХ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СОЦИАЛЬНЫЕ СЕТИ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" name="Picture 4" descr="https://img.labirint.ru/rcimg/642ec29dae71e7c10011851b252a8e27/1920x1080/comments_pic/1314/0_86c67848b17cad32ba43b471a8746bb8_1365103113.jpg?1365103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89040"/>
            <a:ext cx="7620000" cy="2834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206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«ВМЕСТЕ ВЕСЕЛО ИГРАТЬ»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6" name="Picture 4" descr="https://sun9-26.userapi.com/XXgsSzdXOnQmMPFz7p04eb7Cf4Hj9gMgdy4dDQ/oCugKRSgoZ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4968552" cy="5976664"/>
          </a:xfrm>
          <a:prstGeom prst="rect">
            <a:avLst/>
          </a:prstGeom>
          <a:noFill/>
        </p:spPr>
      </p:pic>
      <p:pic>
        <p:nvPicPr>
          <p:cNvPr id="38918" name="Picture 6" descr="https://sun9-38.userapi.com/awd-HoFL606XQeSglZfh_SCVT5rv_yDuiKjdiA/HL1ee0GSpH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20688"/>
            <a:ext cx="475252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«ИГРА В ЖИЗНИ РЕБЕНКА ИМЕЕТ ТАКОЕ ЖЕ ЗНАЧЕНИЕ, КАК У ВЗРОСЛОГО – ДЕЯТЕЛЬНОСТЬ, РАБОТА, СЛУЖБА. КАКОВ РЕБЕНОК В ИГРЕ, ТАКОВ ОН ВО МНОГОМ БУДЕТ В РАБОТЕ, КОГДА ВЫРАСТЕТ.</a:t>
            </a:r>
          </a:p>
          <a:p>
            <a:pPr algn="r"/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А.С. МАКАРЕНКО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536" y="-243408"/>
            <a:ext cx="8424936" cy="187220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развитие социального опыта дошкольников через коммуникативные игры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1.Создавать в группах условия для развития у детей коммуникативных навыков в различных ситуациях общения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2.Обогащать игровой опыт детей по формированию коммуникативных навыков и социального доверия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3.Познакомить педагогов и родителей с теоретическими и практическими основами коммуникативной деятельности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0034" y="2071678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4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1523261"/>
            <a:ext cx="857256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усвоение норм и ценностей, принятых в обществе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общения и взаимодействия ребенка со взрослыми и сверстниками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становление самостоятельности, целенаправленности и саморегуляции собственных действий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социального и эмоционального интеллекта, формирование готовности совместной деятельности со сверстниками</a:t>
            </a:r>
          </a:p>
          <a:p>
            <a:pPr algn="just" fontAlgn="base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позитивных установок к различным видам труда и творчества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 НАПРАВЛЕНО НА: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0034" y="2071678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4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1571612"/>
            <a:ext cx="857256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132856"/>
            <a:ext cx="825484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24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игровой деятельности                       </a:t>
            </a:r>
          </a:p>
          <a:p>
            <a:pPr algn="just" fontAlgn="base">
              <a:spcBef>
                <a:spcPct val="0"/>
              </a:spcBef>
              <a:spcAft>
                <a:spcPts val="24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патриотическое воспитание</a:t>
            </a:r>
          </a:p>
          <a:p>
            <a:pPr algn="just" fontAlgn="base">
              <a:spcBef>
                <a:spcPct val="0"/>
              </a:spcBef>
              <a:spcAft>
                <a:spcPts val="24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формирование основ безопасности поведения в быту, социуме, природе</a:t>
            </a:r>
          </a:p>
          <a:p>
            <a:pPr algn="just" fontAlgn="base">
              <a:spcBef>
                <a:spcPct val="0"/>
              </a:spcBef>
              <a:spcAft>
                <a:spcPts val="24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трудовое воспитание</a:t>
            </a:r>
          </a:p>
          <a:p>
            <a:pPr algn="just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44242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«Социально-коммуникативного развития» реализуется в 4-х направлениях: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3570" y="260648"/>
            <a:ext cx="8229600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980728"/>
            <a:ext cx="8892480" cy="5491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свободное и добровольное включение детей в игру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дети должны хорошо понимать смысл и содержание игры, её правила, идею каждой игровой роли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игра должна положительно воздействовать на эмоционально-волевую,</a:t>
            </a:r>
            <a:r>
              <a:rPr kumimoji="0" lang="ru-RU" sz="4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интеллектуальную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сферу участников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достаточное количество времени для игры и наличие необходимых игрушек для осуществления детского замысла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создании игровой среды следует учитывать половое различие детей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изменение игровой среды с учетом обогащающегося жизненного и игрового опыта детей и в соответствии с их интересами, настроением</a:t>
            </a:r>
            <a:endParaRPr kumimoji="0" lang="ru-RU" sz="4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УСЛОВИЯ ЭФФЕКТИВНОСТИ РАЗВИТИЯ ИГРОВОЙ ДЕЯТЕЛЬНОСТИ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1617778"/>
            <a:ext cx="857256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2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1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cap="all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одержимое 18"/>
          <p:cNvSpPr txBox="1">
            <a:spLocks/>
          </p:cNvSpPr>
          <p:nvPr/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развлекательная: это основная функция игры — развлечь, доставить довольствие, воодушевить, пробудить интерес;</a:t>
            </a:r>
          </a:p>
          <a:p>
            <a:pPr marL="274320" marR="0" lvl="0" indent="-27432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коммуникативная: освоение диалектики общения;</a:t>
            </a:r>
          </a:p>
          <a:p>
            <a:pPr marL="274320" marR="0" lvl="0" indent="-27432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игротерапевтическая: преодоление различных трудностей, возникающих в других видах жизнедеятельности;</a:t>
            </a:r>
          </a:p>
          <a:p>
            <a:pPr marL="274320" marR="0" lvl="0" indent="-27432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диагностическая: выявление отклонений от нормативного поведения, самопознание в процессе игры;</a:t>
            </a:r>
          </a:p>
          <a:p>
            <a:pPr marL="274320" marR="0" lvl="0" indent="-27432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коррекционная: внесение позитивных изменений в структуру личностных показателей;</a:t>
            </a:r>
          </a:p>
          <a:p>
            <a:pPr marL="274320" marR="0" lvl="0" indent="-27432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206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социальная: включение в систему общественных отношений, усвоение норм человеческого общежития.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9807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ФУНКЦИИ ИГРОВОЙ ДЕЯТЕЛЬНОСТИ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0034" y="2071678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4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1571612"/>
            <a:ext cx="857256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9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КОММУНИКАТИВНАЯ ИГРА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64704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совместная деятельность детей, способ самовыражения, взаимного сотрудничества, где партнеры находятся в позиции «на равных», стараются учитывать особенности и интересы друг друга.</a:t>
            </a:r>
          </a:p>
          <a:p>
            <a:pPr algn="just" fontAlgn="base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развитие навыков общения</a:t>
            </a:r>
          </a:p>
          <a:p>
            <a:pPr algn="just" fontAlgn="base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fontAlgn="base">
              <a:buFontTx/>
              <a:buChar char="-"/>
            </a:pPr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условия для развития психических процессов и социально значимых качеств личности;</a:t>
            </a:r>
          </a:p>
          <a:p>
            <a:pPr algn="just" fontAlgn="base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социальные навыки: освоение различных способов решения конфликтных ситуаций;</a:t>
            </a:r>
          </a:p>
          <a:p>
            <a:pPr algn="just" fontAlgn="base"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положительное отношение ребенка к себе, другим людям, окружающему миру.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0034" y="2096751"/>
            <a:ext cx="82153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9575" algn="l"/>
                <a:tab pos="4572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700808"/>
            <a:ext cx="857256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260648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КЛАССИФИКАЦИЯ КОММУНИКАТИВНЫХ ИГР</a:t>
            </a:r>
            <a:endParaRPr lang="ru-RU" sz="3200" b="1" dirty="0"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412776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успокаивающие игры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 на доверие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 – знакомства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 для развития произвольности поведения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 для снятия напряжения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 на умение решать конфликтные ситуации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игры-пантомимы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 для повышения детской самооценки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 на развитие внимательного отношения друг к другу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737</Words>
  <Application>Microsoft Office PowerPoint</Application>
  <PresentationFormat>Экран (4:3)</PresentationFormat>
  <Paragraphs>121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Constantia</vt:lpstr>
      <vt:lpstr>Courier New</vt:lpstr>
      <vt:lpstr>Impact</vt:lpstr>
      <vt:lpstr>Times New Roman</vt:lpstr>
      <vt:lpstr>Wingdings 2</vt:lpstr>
      <vt:lpstr>Поток</vt:lpstr>
      <vt:lpstr>Презентация PowerPoint</vt:lpstr>
      <vt:lpstr>АКТУАЛЬНОСТЬ</vt:lpstr>
      <vt:lpstr>Презентация PowerPoint</vt:lpstr>
      <vt:lpstr>СОЦИАЛЬНО-КОММУНИКАТИВНОЕ РАЗВИТИЕ  НАПРАВЛЕНО НА:</vt:lpstr>
      <vt:lpstr>Образовательная область  «Социально-коммуникативного развития» реализуется в 4-х направлениях:</vt:lpstr>
      <vt:lpstr>УСЛОВИЯ ЭФФЕКТИВНОСТИ РАЗВИТИЯ ИГРОВОЙ ДЕЯТЕЛЬНОСТИ</vt:lpstr>
      <vt:lpstr>ФУНКЦИИ ИГРОВОЙ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«ВМЕСТЕ ВЕСЕЛО ИГРАТЬ»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Пономарёва Елена Витальевна</cp:lastModifiedBy>
  <cp:revision>40</cp:revision>
  <dcterms:created xsi:type="dcterms:W3CDTF">2014-05-12T04:44:22Z</dcterms:created>
  <dcterms:modified xsi:type="dcterms:W3CDTF">2021-04-19T05:44:19Z</dcterms:modified>
</cp:coreProperties>
</file>