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86" r:id="rId5"/>
    <p:sldId id="285" r:id="rId6"/>
    <p:sldId id="284" r:id="rId7"/>
    <p:sldId id="287" r:id="rId8"/>
    <p:sldId id="288" r:id="rId9"/>
    <p:sldId id="289" r:id="rId10"/>
    <p:sldId id="292" r:id="rId11"/>
    <p:sldId id="270" r:id="rId12"/>
    <p:sldId id="271" r:id="rId13"/>
    <p:sldId id="273" r:id="rId14"/>
    <p:sldId id="264" r:id="rId15"/>
    <p:sldId id="261" r:id="rId16"/>
    <p:sldId id="260" r:id="rId17"/>
    <p:sldId id="290" r:id="rId18"/>
    <p:sldId id="259" r:id="rId19"/>
    <p:sldId id="269" r:id="rId20"/>
    <p:sldId id="268" r:id="rId21"/>
    <p:sldId id="267" r:id="rId22"/>
    <p:sldId id="277" r:id="rId23"/>
    <p:sldId id="279" r:id="rId24"/>
    <p:sldId id="280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DE9D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32" autoAdjust="0"/>
  </p:normalViewPr>
  <p:slideViewPr>
    <p:cSldViewPr>
      <p:cViewPr varScale="1">
        <p:scale>
          <a:sx n="68" d="100"/>
          <a:sy n="68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476919-76EE-48D1-9D5D-493C273B7D8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553972-A2D9-4963-8E31-6D12296E00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для презентации вов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вов\для презентации вов\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404664"/>
            <a:ext cx="8458200" cy="520700"/>
          </a:xfrm>
        </p:spPr>
        <p:txBody>
          <a:bodyPr>
            <a:noAutofit/>
          </a:bodyPr>
          <a:lstStyle/>
          <a:p>
            <a:pPr algn="ctr" fontAlgn="base"/>
            <a:r>
              <a:rPr lang="ru-RU" sz="3600" dirty="0" smtClean="0">
                <a:solidFill>
                  <a:srgbClr val="FF0000"/>
                </a:solidFill>
              </a:rPr>
              <a:t>Методы исследования: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63880" cy="5400600"/>
          </a:xfrm>
        </p:spPr>
        <p:txBody>
          <a:bodyPr>
            <a:normAutofit/>
          </a:bodyPr>
          <a:lstStyle/>
          <a:p>
            <a:pPr fontAlgn="base"/>
            <a:endParaRPr lang="ru-RU" dirty="0" smtClean="0"/>
          </a:p>
          <a:p>
            <a:pPr lvl="0" fontAlgn="base"/>
            <a:r>
              <a:rPr lang="ru-RU" sz="3600" dirty="0" smtClean="0"/>
              <a:t>Интервьюирование;</a:t>
            </a:r>
          </a:p>
          <a:p>
            <a:pPr lvl="0" fontAlgn="base"/>
            <a:r>
              <a:rPr lang="ru-RU" sz="3600" dirty="0" smtClean="0"/>
              <a:t>Аналитический;</a:t>
            </a:r>
          </a:p>
          <a:p>
            <a:pPr lvl="0" fontAlgn="base"/>
            <a:r>
              <a:rPr lang="ru-RU" sz="3600" dirty="0" smtClean="0"/>
              <a:t>Работа с периодической печатью и художественной литературой.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7" y="0"/>
            <a:ext cx="774035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встречи.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5" name="Picture 1" descr="C:\Users\Admin\Desktop\вов\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72816"/>
            <a:ext cx="6912768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яимама.jpg"/>
          <p:cNvPicPr>
            <a:picLocks noChangeAspect="1"/>
          </p:cNvPicPr>
          <p:nvPr/>
        </p:nvPicPr>
        <p:blipFill>
          <a:blip r:embed="rId3" cstate="print"/>
          <a:srcRect l="6645" t="6951" r="13723" b="2751"/>
          <a:stretch>
            <a:fillRect/>
          </a:stretch>
        </p:blipFill>
        <p:spPr>
          <a:xfrm>
            <a:off x="0" y="0"/>
            <a:ext cx="5714079" cy="5460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136" y="1"/>
            <a:ext cx="33478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Первым состоялся мой рассказ о своей маме </a:t>
            </a:r>
            <a:r>
              <a:rPr lang="ru-RU" sz="2400" dirty="0" err="1" smtClean="0"/>
              <a:t>Григоренко</a:t>
            </a:r>
            <a:r>
              <a:rPr lang="ru-RU" sz="2400" dirty="0" smtClean="0"/>
              <a:t> Раисе</a:t>
            </a:r>
            <a:r>
              <a:rPr lang="ru-RU" sz="2400" dirty="0" smtClean="0"/>
              <a:t>. В начале войны ей было всего 4 годика.</a:t>
            </a:r>
          </a:p>
          <a:p>
            <a:r>
              <a:rPr lang="ru-RU" sz="2400" dirty="0" smtClean="0"/>
              <a:t>Детство прошло на оккупированной территории, в городе Чернигове. Фашисты выгнали их из дома и поселились в нём, и долгие годы оккупации они с бабушкой  ютились в баньке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82842324_screenshot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  <p:pic>
        <p:nvPicPr>
          <p:cNvPr id="3" name="Рисунок 2" descr="мама маленькая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4580952" y="0"/>
            <a:ext cx="49102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2119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Маленькой Раечке всего </a:t>
            </a:r>
          </a:p>
          <a:p>
            <a:r>
              <a:rPr lang="ru-RU" sz="2400" dirty="0" smtClean="0"/>
              <a:t>4 года.  </a:t>
            </a:r>
          </a:p>
          <a:p>
            <a:r>
              <a:rPr lang="ru-RU" sz="2400" dirty="0" smtClean="0"/>
              <a:t>       Ещё весна… Через месяц начнётся война. Будут страшные бомбёжки, заберут на фронт папу, и  он вернётся раненый. Подлечившись, уйдёт в партизанский отряд. Много будет плакать мама</a:t>
            </a:r>
            <a:r>
              <a:rPr lang="en-US" sz="2400" dirty="0" smtClean="0"/>
              <a:t> </a:t>
            </a:r>
            <a:r>
              <a:rPr lang="ru-RU" sz="2400" dirty="0" smtClean="0"/>
              <a:t>и другие женщины. На глазах этой девочки фашисты будут убивать женщин, стариков, детей. Будет очень страшно… А пока – ВЕСНА.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657671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Моя мама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Раечка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188640"/>
            <a:ext cx="2520280" cy="1152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Фото весны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1941 года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для презентации вов\1482842324_screensho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" y="-100013"/>
            <a:ext cx="9372600" cy="7058026"/>
          </a:xfrm>
          <a:prstGeom prst="rect">
            <a:avLst/>
          </a:prstGeom>
          <a:noFill/>
        </p:spPr>
      </p:pic>
      <p:pic>
        <p:nvPicPr>
          <p:cNvPr id="3" name="Рисунок 2" descr="076.jpg"/>
          <p:cNvPicPr>
            <a:picLocks noChangeAspect="1"/>
          </p:cNvPicPr>
          <p:nvPr/>
        </p:nvPicPr>
        <p:blipFill>
          <a:blip r:embed="rId3" cstate="print"/>
          <a:srcRect r="291" b="21183"/>
          <a:stretch>
            <a:fillRect/>
          </a:stretch>
        </p:blipFill>
        <p:spPr>
          <a:xfrm>
            <a:off x="1115616" y="0"/>
            <a:ext cx="6948263" cy="5256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4544" y="5373216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Бродникова</a:t>
            </a:r>
            <a:r>
              <a:rPr lang="ru-RU" sz="3200" dirty="0" smtClean="0"/>
              <a:t> Валентина Михайловна рассказала о жизни своей семьи</a:t>
            </a:r>
          </a:p>
          <a:p>
            <a:pPr algn="ctr"/>
            <a:r>
              <a:rPr lang="ru-RU" sz="3200" dirty="0" smtClean="0"/>
              <a:t> в годы войны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-9875"/>
          <a:stretch>
            <a:fillRect/>
          </a:stretch>
        </p:blipFill>
        <p:spPr bwMode="auto">
          <a:xfrm>
            <a:off x="1587" y="-531440"/>
            <a:ext cx="9142413" cy="81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066.jpg"/>
          <p:cNvPicPr>
            <a:picLocks noChangeAspect="1"/>
          </p:cNvPicPr>
          <p:nvPr/>
        </p:nvPicPr>
        <p:blipFill>
          <a:blip r:embed="rId3" cstate="print"/>
          <a:srcRect t="9373" r="962" b="5094"/>
          <a:stretch>
            <a:fillRect/>
          </a:stretch>
        </p:blipFill>
        <p:spPr>
          <a:xfrm>
            <a:off x="611561" y="-171400"/>
            <a:ext cx="7924826" cy="5616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73005"/>
            <a:ext cx="66912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Внимательно слушали повествование, </a:t>
            </a:r>
          </a:p>
          <a:p>
            <a:r>
              <a:rPr lang="ru-RU" sz="2800" dirty="0" smtClean="0"/>
              <a:t>а потом подарили подарок, </a:t>
            </a:r>
          </a:p>
          <a:p>
            <a:r>
              <a:rPr lang="ru-RU" sz="2800" dirty="0" smtClean="0"/>
              <a:t>сделанный нашими руками.</a:t>
            </a:r>
            <a:endParaRPr lang="ru-RU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для презентации вов\1482842324_screensho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58026"/>
          </a:xfrm>
          <a:prstGeom prst="rect">
            <a:avLst/>
          </a:prstGeom>
          <a:noFill/>
        </p:spPr>
      </p:pic>
      <p:pic>
        <p:nvPicPr>
          <p:cNvPr id="3" name="Рисунок 2" descr="_DSC8983.jpg"/>
          <p:cNvPicPr>
            <a:picLocks noChangeAspect="1"/>
          </p:cNvPicPr>
          <p:nvPr/>
        </p:nvPicPr>
        <p:blipFill>
          <a:blip r:embed="rId3" cstate="print"/>
          <a:srcRect l="1963" t="9837" r="7088"/>
          <a:stretch>
            <a:fillRect/>
          </a:stretch>
        </p:blipFill>
        <p:spPr>
          <a:xfrm>
            <a:off x="251520" y="0"/>
            <a:ext cx="8316416" cy="54962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589240"/>
            <a:ext cx="8172400" cy="1268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В гостях у </a:t>
            </a:r>
          </a:p>
          <a:p>
            <a:pPr algn="ctr"/>
            <a:r>
              <a:rPr lang="ru-RU" sz="3600" dirty="0" err="1" smtClean="0">
                <a:solidFill>
                  <a:schemeClr val="tx1"/>
                </a:solidFill>
              </a:rPr>
              <a:t>Бельтюкова</a:t>
            </a:r>
            <a:r>
              <a:rPr lang="ru-RU" sz="3600" dirty="0" smtClean="0">
                <a:solidFill>
                  <a:schemeClr val="tx1"/>
                </a:solidFill>
              </a:rPr>
              <a:t> Семёна Михайловича.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вов\для презентации вов\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Содержимое 8" descr="_DSC90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5050" y="623984"/>
            <a:ext cx="5340350" cy="4771831"/>
          </a:xfrm>
        </p:spPr>
      </p:pic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179512" y="188640"/>
            <a:ext cx="3286001" cy="6408712"/>
          </a:xfrm>
        </p:spPr>
        <p:txBody>
          <a:bodyPr>
            <a:noAutofit/>
          </a:bodyPr>
          <a:lstStyle/>
          <a:p>
            <a:r>
              <a:rPr lang="ru-RU" sz="2000" dirty="0" smtClean="0"/>
              <a:t>Семён Михайлович рассказал о  жизни многодетной семьи, оставшейся без отца Михаила, погибшего под Ленинградом. </a:t>
            </a:r>
          </a:p>
          <a:p>
            <a:r>
              <a:rPr lang="ru-RU" sz="2000" dirty="0" smtClean="0"/>
              <a:t>Показал последние письма отца, в которых боец беспокоится о детях, особенно о младшей Танюшке, родившейся перед войной, о своей вере в победу.</a:t>
            </a:r>
          </a:p>
          <a:p>
            <a:r>
              <a:rPr lang="ru-RU" sz="2000" dirty="0" smtClean="0"/>
              <a:t>Дети узнали о том, как отмечала праздники, например, Новый Год. – Делали игрушки самодельные, сладостью была просто щепотка сахара.</a:t>
            </a:r>
            <a:endParaRPr lang="ru-RU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для презентации вов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81000"/>
            <a:ext cx="9753600" cy="7620000"/>
          </a:xfrm>
          <a:prstGeom prst="rect">
            <a:avLst/>
          </a:prstGeom>
          <a:noFill/>
        </p:spPr>
      </p:pic>
      <p:pic>
        <p:nvPicPr>
          <p:cNvPr id="3" name="Рисунок 2" descr="_DSC89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9365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44008" y="-315416"/>
            <a:ext cx="4752528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Старая гармонь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Семёна Михайловича напомнила нам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 песни о войне…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для презентации вов\1482842324_screensho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58026"/>
          </a:xfrm>
          <a:prstGeom prst="rect">
            <a:avLst/>
          </a:prstGeom>
          <a:noFill/>
        </p:spPr>
      </p:pic>
      <p:pic>
        <p:nvPicPr>
          <p:cNvPr id="5" name="Рисунок 4" descr="_DSC9830.jpg"/>
          <p:cNvPicPr>
            <a:picLocks noChangeAspect="1"/>
          </p:cNvPicPr>
          <p:nvPr/>
        </p:nvPicPr>
        <p:blipFill>
          <a:blip r:embed="rId3" cstate="print"/>
          <a:srcRect l="7476" t="11363" r="6688"/>
          <a:stretch>
            <a:fillRect/>
          </a:stretch>
        </p:blipFill>
        <p:spPr>
          <a:xfrm>
            <a:off x="827584" y="188640"/>
            <a:ext cx="7848872" cy="5403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473005"/>
            <a:ext cx="7377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/>
              <a:t>Подоплелова</a:t>
            </a:r>
            <a:r>
              <a:rPr lang="ru-RU" sz="2800" dirty="0" smtClean="0"/>
              <a:t> Мария Ивановна рассказала </a:t>
            </a:r>
          </a:p>
          <a:p>
            <a:r>
              <a:rPr lang="ru-RU" sz="2800" dirty="0" smtClean="0"/>
              <a:t>о жизни своей семьи</a:t>
            </a:r>
          </a:p>
          <a:p>
            <a:r>
              <a:rPr lang="ru-RU" sz="2800" dirty="0" smtClean="0"/>
              <a:t>в годы войны и после неё..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19672" y="332656"/>
            <a:ext cx="7272808" cy="6264696"/>
          </a:xfrm>
          <a:prstGeom prst="rect">
            <a:avLst/>
          </a:prstGeom>
          <a:solidFill>
            <a:srgbClr val="DE9D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36450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35696" y="-199521"/>
            <a:ext cx="730830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МБДОУ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детский сад «Родничок» с.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Елгань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lang="ru-RU" sz="2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Унинский</a:t>
            </a: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район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долгосрочный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исследовательский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9" y="2967334"/>
            <a:ext cx="69127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solidFill>
                  <a:srgbClr val="9900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Детство, опалённое войной </a:t>
            </a:r>
            <a:endParaRPr lang="ru-RU" sz="5400" b="1" cap="none" spc="50" dirty="0">
              <a:ln w="11430"/>
              <a:solidFill>
                <a:srgbClr val="99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5733256"/>
            <a:ext cx="6518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выполнила </a:t>
            </a:r>
          </a:p>
          <a:p>
            <a:pPr algn="r"/>
            <a:r>
              <a:rPr lang="ru-RU" sz="2400" b="1" dirty="0" smtClean="0"/>
              <a:t>воспитатель Боталова Г.В.</a:t>
            </a:r>
            <a:endParaRPr lang="ru-RU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для презентации вов\1482842324_screensho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" y="-100013"/>
            <a:ext cx="9372600" cy="7058026"/>
          </a:xfrm>
          <a:prstGeom prst="rect">
            <a:avLst/>
          </a:prstGeom>
          <a:noFill/>
        </p:spPr>
      </p:pic>
      <p:pic>
        <p:nvPicPr>
          <p:cNvPr id="3" name="Рисунок 2" descr="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0"/>
            <a:ext cx="7776864" cy="5672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5877272"/>
            <a:ext cx="513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Было очень интересно!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6398857" cy="544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0"/>
            <a:ext cx="24837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Наши гости</a:t>
            </a:r>
          </a:p>
          <a:p>
            <a:r>
              <a:rPr lang="ru-RU" sz="2800" dirty="0" smtClean="0"/>
              <a:t>рассказывали о том,</a:t>
            </a:r>
          </a:p>
          <a:p>
            <a:r>
              <a:rPr lang="ru-RU" sz="2800" dirty="0" smtClean="0"/>
              <a:t> как играли </a:t>
            </a:r>
          </a:p>
          <a:p>
            <a:r>
              <a:rPr lang="ru-RU" sz="2800" dirty="0" smtClean="0"/>
              <a:t>дети той поры, </a:t>
            </a:r>
          </a:p>
          <a:p>
            <a:r>
              <a:rPr lang="ru-RU" sz="2800" dirty="0" smtClean="0"/>
              <a:t>Как одевались, помогали старшим,</a:t>
            </a:r>
          </a:p>
          <a:p>
            <a:r>
              <a:rPr lang="ru-RU" sz="2800" dirty="0" smtClean="0"/>
              <a:t> какие у них были игрушки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780782"/>
            <a:ext cx="63979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 Мария Ивановна с нами поиграла </a:t>
            </a:r>
          </a:p>
          <a:p>
            <a:r>
              <a:rPr lang="ru-RU" sz="2800" dirty="0" smtClean="0"/>
              <a:t>в старинную игру «Ручеёк».</a:t>
            </a:r>
            <a:endParaRPr lang="ru-R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-221.pn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Admin\Desktop\вов\для презентации вов\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486400"/>
            <a:ext cx="6804248" cy="1371600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К сожалению,  я ощутила брешь и пустоту в этой части познаний людей о тех страшных годах.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0"/>
            <a:ext cx="8915400" cy="54102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- - </a:t>
            </a:r>
            <a:r>
              <a:rPr lang="ru-RU" sz="6000" dirty="0" smtClean="0"/>
              <a:t>Не </a:t>
            </a:r>
            <a:r>
              <a:rPr lang="ru-RU" sz="6000" dirty="0" smtClean="0"/>
              <a:t>до того было, - отвечали одни.</a:t>
            </a:r>
          </a:p>
          <a:p>
            <a:pPr>
              <a:buNone/>
            </a:pPr>
            <a:r>
              <a:rPr lang="ru-RU" sz="6000" dirty="0" smtClean="0"/>
              <a:t>- Не помню, - говорили другие.</a:t>
            </a:r>
          </a:p>
          <a:p>
            <a:pPr>
              <a:buNone/>
            </a:pPr>
            <a:endParaRPr lang="ru-RU" sz="6000" dirty="0" smtClean="0"/>
          </a:p>
          <a:p>
            <a:pPr>
              <a:buNone/>
            </a:pPr>
            <a:r>
              <a:rPr lang="ru-RU" sz="6000" dirty="0" smtClean="0"/>
              <a:t>                       По-видимому</a:t>
            </a:r>
            <a:r>
              <a:rPr lang="ru-RU" sz="6000" dirty="0" smtClean="0"/>
              <a:t>, так устроена человеческая память, что самые тёмные, жуткие моменты постепенно стираются из детской психики. Слушали  скупые рассказы фронтовиков, сочувствовали  женщинам, обеспечившим тыл… И почти не думали о детях того времени. Не о героях, а о простых – деревенских или городских, кому довелось слышать рыдания матери, получившей похоронку, радоваться, а порой, и читать письма с фронта ( в деревне много было безграмотных). Как жилось мальчишкам и девчонкам тех грозных лет. В какие игры играли? О чём мечтали ( кроме Победы, ведь, без сомнения, это была главная мечта</a:t>
            </a:r>
            <a:r>
              <a:rPr lang="ru-RU" sz="4000" dirty="0" smtClean="0"/>
              <a:t>)</a:t>
            </a:r>
            <a:endParaRPr lang="ru-RU" sz="4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990033"/>
                </a:solidFill>
              </a:rPr>
              <a:t>Спасибо за внимание</a:t>
            </a:r>
            <a:endParaRPr lang="ru-RU" sz="4400" b="1" dirty="0">
              <a:solidFill>
                <a:srgbClr val="990033"/>
              </a:solidFill>
            </a:endParaRPr>
          </a:p>
        </p:txBody>
      </p:sp>
      <p:pic>
        <p:nvPicPr>
          <p:cNvPr id="10" name="Содержимое 9" descr="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757" y="1669256"/>
            <a:ext cx="8869365" cy="500010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вов\для презентации вов\1482842324_screensho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200026"/>
            <a:ext cx="9372600" cy="70580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-252536" y="0"/>
            <a:ext cx="9167936" cy="638132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400" b="1" dirty="0" smtClean="0"/>
              <a:t>« Дети и война – нет более ужасного сближения противоположных вещей на свете», - писал А. Твардовский.</a:t>
            </a:r>
            <a:r>
              <a:rPr lang="ru-RU" sz="3400" dirty="0" smtClean="0"/>
              <a:t> </a:t>
            </a:r>
          </a:p>
          <a:p>
            <a:pPr algn="ctr">
              <a:buNone/>
            </a:pPr>
            <a:r>
              <a:rPr lang="ru-RU" sz="3400" dirty="0" smtClean="0"/>
              <a:t>    </a:t>
            </a:r>
          </a:p>
          <a:p>
            <a:pPr>
              <a:buNone/>
            </a:pPr>
            <a:r>
              <a:rPr lang="ru-RU" dirty="0" smtClean="0"/>
              <a:t>. </a:t>
            </a:r>
            <a:endParaRPr lang="ru-RU" dirty="0" smtClean="0"/>
          </a:p>
          <a:p>
            <a:pPr algn="ctr"/>
            <a:endParaRPr lang="ru-RU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Помочь понять, </a:t>
            </a:r>
            <a:r>
              <a:rPr lang="ru-RU" sz="3600" b="1" dirty="0" smtClean="0">
                <a:solidFill>
                  <a:srgbClr val="FF0000"/>
                </a:solidFill>
              </a:rPr>
              <a:t>что не время творит человека, а он сам является творцом </a:t>
            </a:r>
            <a:r>
              <a:rPr lang="ru-RU" sz="3600" b="1" dirty="0" smtClean="0">
                <a:solidFill>
                  <a:srgbClr val="FF0000"/>
                </a:solidFill>
              </a:rPr>
              <a:t>и жильцом своей </a:t>
            </a:r>
            <a:r>
              <a:rPr lang="ru-RU" sz="3600" b="1" dirty="0" smtClean="0">
                <a:solidFill>
                  <a:srgbClr val="FF0000"/>
                </a:solidFill>
              </a:rPr>
              <a:t>эпохи, должен быть мой </a:t>
            </a:r>
            <a:r>
              <a:rPr lang="ru-RU" sz="3600" b="1" dirty="0" smtClean="0">
                <a:solidFill>
                  <a:srgbClr val="FF0000"/>
                </a:solidFill>
              </a:rPr>
              <a:t>проект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«Детство, опаленное войной».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вов\для презентации вов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5085184"/>
            <a:ext cx="8496944" cy="2047056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800" dirty="0" smtClean="0"/>
              <a:t>Дети военной поры рано стали взрослыми.  Именно им, детям войны, пришлось восстанавливать  родные города и села.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403648" y="0"/>
            <a:ext cx="8424936" cy="5410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Историческая память является одним из важных источников патриотического и нравственного воспитания личности. Сохранить этот источник могут помочь рассказы тех, кто в военную пору были детьми и подростками. О жизни этого поколения мы почти ничего не  знаем. А ведь именно они, дети войны, стали главной </a:t>
            </a:r>
            <a:r>
              <a:rPr lang="ru-RU" dirty="0" smtClean="0"/>
              <a:t>её </a:t>
            </a:r>
            <a:r>
              <a:rPr lang="ru-RU" dirty="0" smtClean="0"/>
              <a:t>жертвой, так как она лишила их не только детства и всех радостей, которые его сопровождают, но и отняла у многих самых близких людей.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вов\для презентации вов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5486400"/>
            <a:ext cx="8568952" cy="175902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Мы – последнее поколение, видевшее живых участников войны,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а так же тех, кто вёл свой бой в тылу, ковал победу собственным трудом, тех, чьё детство опалила война.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907704" y="0"/>
            <a:ext cx="7848872" cy="4800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Поэтому мне захотелось побольше узнать и рассказать о детях </a:t>
            </a:r>
            <a:r>
              <a:rPr lang="ru-RU" dirty="0" smtClean="0"/>
              <a:t>войны нашего села,, </a:t>
            </a:r>
            <a:r>
              <a:rPr lang="ru-RU" dirty="0" smtClean="0"/>
              <a:t>о людях, которые живут рядом с нами, об их судьбах, о жизни в довоенные и военные годы. Родилось непреодолимое мое желание узнать от живых свидетелей того времени о жизни народа в годы Великой Отечественной войны. В этом заключается практическое значение моей работы.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вов\для презентации вов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675456"/>
            <a:ext cx="11430000" cy="85725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87624" y="-315416"/>
            <a:ext cx="8856984" cy="61576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Цель проекта:</a:t>
            </a:r>
            <a:endParaRPr lang="ru-RU" sz="3600" dirty="0" smtClean="0">
              <a:solidFill>
                <a:srgbClr val="FF0000"/>
              </a:solidFill>
            </a:endParaRPr>
          </a:p>
          <a:p>
            <a:pPr fontAlgn="base"/>
            <a:r>
              <a:rPr lang="ru-RU" sz="2800" dirty="0" smtClean="0"/>
              <a:t>1. Помочь детям на примере жизни односельчан почувствовать влияние событий Великой Отечественной войны на жизнь и быт детей.</a:t>
            </a:r>
          </a:p>
          <a:p>
            <a:r>
              <a:rPr lang="ru-RU" sz="2800" dirty="0" smtClean="0"/>
              <a:t>Показать, что их сверстники так и не узнали настоящего детства в годы ВОВ, поэтому нашему поколению нужно научиться милосердию, состраданию и глубокому уважению к старшему поколению; доказать, что страшнее слова «</a:t>
            </a:r>
            <a:r>
              <a:rPr lang="ru-RU" sz="2800" i="1" dirty="0" smtClean="0"/>
              <a:t>война»  </a:t>
            </a:r>
            <a:r>
              <a:rPr lang="ru-RU" sz="2800" dirty="0" smtClean="0"/>
              <a:t>нет ничего на свете.</a:t>
            </a:r>
          </a:p>
          <a:p>
            <a:r>
              <a:rPr lang="ru-RU" sz="2800" dirty="0" smtClean="0"/>
              <a:t>2. Восстанавливать связь между поколениями, содействуя передаче позитивного семейного опыта старших поколений, духовных и моральных ценностей человека, возрождение интереса к истории своей семьи, к истории страны, укрепление духовно-эмоциональной связи поколений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вов\для презентации вов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675456"/>
            <a:ext cx="11430000" cy="85725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87624" y="-315416"/>
            <a:ext cx="8856984" cy="61576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              Задачи проекта:</a:t>
            </a:r>
            <a:endParaRPr lang="ru-RU" sz="3600" dirty="0" smtClean="0">
              <a:solidFill>
                <a:srgbClr val="FF0000"/>
              </a:solidFill>
            </a:endParaRPr>
          </a:p>
          <a:p>
            <a:pPr lvl="0"/>
            <a:r>
              <a:rPr lang="ru-RU" dirty="0" smtClean="0"/>
              <a:t>Познакомить с историческими фактами Великой Отечественной войны, условиями жизни детей в период ВОВ.</a:t>
            </a:r>
            <a:endParaRPr lang="ru-RU" sz="2800" dirty="0" smtClean="0"/>
          </a:p>
          <a:p>
            <a:pPr lvl="0"/>
            <a:r>
              <a:rPr lang="ru-RU" dirty="0" smtClean="0"/>
              <a:t>Формировать историческую память и преемственность поколений на основе углубления знаний о Великой Отечественной войне, об участии в ней своих родственников и односельчан.</a:t>
            </a:r>
            <a:endParaRPr lang="ru-RU" sz="2800" dirty="0" smtClean="0"/>
          </a:p>
          <a:p>
            <a:pPr lvl="0"/>
            <a:r>
              <a:rPr lang="ru-RU" dirty="0" smtClean="0"/>
              <a:t>Воспитывать любознательность и уважение, способность свободно общаться со старшими, учить задавать интересующие вопросы, внимательно выслушивать ответы и рассказы гостей.</a:t>
            </a:r>
            <a:endParaRPr lang="ru-RU" sz="2800" dirty="0" smtClean="0"/>
          </a:p>
          <a:p>
            <a:pPr lvl="6" algn="ctr"/>
            <a:endParaRPr lang="ru-RU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вов\для презентации вов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675456"/>
            <a:ext cx="11430000" cy="85725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187624" y="-315416"/>
            <a:ext cx="8856984" cy="61576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Основные формы реализации проекта: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- НОД, беседы с односельчанами, интервью, чтение художественной литературы, подготовка и просмотр презентаций, подбор фотографий, систематизация рассказов, создание фильма.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Место проведения: </a:t>
            </a:r>
            <a:r>
              <a:rPr lang="ru-RU" dirty="0" smtClean="0"/>
              <a:t>МБДОУ детский сад  «Родничок», группа «Радуга».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Сроки проведения:  </a:t>
            </a:r>
            <a:r>
              <a:rPr lang="ru-RU" dirty="0" smtClean="0"/>
              <a:t>ноябрь 2019 – апрель  2020 г.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Возраст детей: </a:t>
            </a:r>
            <a:r>
              <a:rPr lang="ru-RU" dirty="0" smtClean="0"/>
              <a:t>5 – 7 лет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вов\для презентации вов\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404664"/>
            <a:ext cx="8458200" cy="5207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Ожидаемые результаты: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663880" cy="54006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 fontAlgn="base"/>
            <a:r>
              <a:rPr lang="ru-RU" sz="3400" dirty="0" smtClean="0"/>
              <a:t>* Дети в процессе встреч, на примере жизни односельчан прочувствуют влияние событий Великой Отечественной войны на жизнь и быт детей; поймут, что их сверстники так и не узнали настоящего детства в годы ВОВ, что страшнее слова «</a:t>
            </a:r>
            <a:r>
              <a:rPr lang="ru-RU" sz="3400" i="1" dirty="0" smtClean="0"/>
              <a:t>война»  </a:t>
            </a:r>
            <a:r>
              <a:rPr lang="ru-RU" sz="3400" dirty="0" smtClean="0"/>
              <a:t>нет ничего на свете.</a:t>
            </a:r>
          </a:p>
          <a:p>
            <a:r>
              <a:rPr lang="ru-RU" sz="3400" dirty="0" smtClean="0"/>
              <a:t>*  Связь между поколениями станет более тесной, будет возрождаться интерес к истории своей семьи, к истории села, укрепляться духовно-эмоциональная связь поколений.</a:t>
            </a:r>
          </a:p>
          <a:p>
            <a:r>
              <a:rPr lang="ru-RU" sz="3400" dirty="0" smtClean="0"/>
              <a:t>*Дети учатся культурному живому общению с гостями детского  сада.</a:t>
            </a:r>
          </a:p>
          <a:p>
            <a:r>
              <a:rPr lang="ru-RU" sz="3400" dirty="0" smtClean="0"/>
              <a:t>*У педагогов - осуществляется инновационная и исследовательская деятельность, повышается профессиональный уровень.</a:t>
            </a:r>
          </a:p>
          <a:p>
            <a:r>
              <a:rPr lang="ru-RU" sz="3400" b="1" i="1" dirty="0" smtClean="0"/>
              <a:t> </a:t>
            </a:r>
            <a:endParaRPr lang="ru-RU" sz="3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483</TotalTime>
  <Words>897</Words>
  <Application>Microsoft Office PowerPoint</Application>
  <PresentationFormat>Экран (4:3)</PresentationFormat>
  <Paragraphs>88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Слайд 1</vt:lpstr>
      <vt:lpstr>Слайд 2</vt:lpstr>
      <vt:lpstr>Слайд 3</vt:lpstr>
      <vt:lpstr> Дети военной поры рано стали взрослыми.  Именно им, детям войны, пришлось восстанавливать  родные города и села.</vt:lpstr>
      <vt:lpstr>Мы – последнее поколение, видевшее живых участников войны, а так же тех, кто вёл свой бой в тылу, ковал победу собственным трудом, тех, чьё детство опалила война.</vt:lpstr>
      <vt:lpstr>Слайд 6</vt:lpstr>
      <vt:lpstr>Слайд 7</vt:lpstr>
      <vt:lpstr>Слайд 8</vt:lpstr>
      <vt:lpstr>Ожидаемые результаты:</vt:lpstr>
      <vt:lpstr>Методы исследования: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К сожалению,  я ощутила брешь и пустоту в этой части познаний людей о тех страшных годах. 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51</cp:revision>
  <dcterms:created xsi:type="dcterms:W3CDTF">2020-03-19T09:59:54Z</dcterms:created>
  <dcterms:modified xsi:type="dcterms:W3CDTF">2021-03-10T10:59:14Z</dcterms:modified>
</cp:coreProperties>
</file>