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7" r:id="rId2"/>
    <p:sldId id="286" r:id="rId3"/>
    <p:sldId id="318" r:id="rId4"/>
    <p:sldId id="304" r:id="rId5"/>
    <p:sldId id="319" r:id="rId6"/>
    <p:sldId id="312" r:id="rId7"/>
    <p:sldId id="313" r:id="rId8"/>
    <p:sldId id="320" r:id="rId9"/>
    <p:sldId id="322" r:id="rId10"/>
    <p:sldId id="321" r:id="rId11"/>
    <p:sldId id="323" r:id="rId12"/>
    <p:sldId id="285" r:id="rId13"/>
    <p:sldId id="324" r:id="rId14"/>
    <p:sldId id="325" r:id="rId15"/>
    <p:sldId id="316" r:id="rId16"/>
    <p:sldId id="326" r:id="rId17"/>
    <p:sldId id="317" r:id="rId18"/>
  </p:sldIdLst>
  <p:sldSz cx="9144000" cy="6858000" type="screen4x3"/>
  <p:notesSz cx="6761163" cy="98821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8273" autoAdjust="0"/>
  </p:normalViewPr>
  <p:slideViewPr>
    <p:cSldViewPr>
      <p:cViewPr varScale="1">
        <p:scale>
          <a:sx n="88" d="100"/>
          <a:sy n="88" d="100"/>
        </p:scale>
        <p:origin x="146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 b="1" dirty="0">
                <a:solidFill>
                  <a:schemeClr val="accent6"/>
                </a:solidFill>
              </a:rPr>
              <a:t>Количество выпускников, заключивших договоры о </a:t>
            </a:r>
            <a:r>
              <a:rPr lang="ru-RU" b="1" dirty="0" err="1" smtClean="0">
                <a:solidFill>
                  <a:schemeClr val="accent6"/>
                </a:solidFill>
              </a:rPr>
              <a:t>постинтернатном</a:t>
            </a:r>
            <a:r>
              <a:rPr lang="ru-RU" b="1" dirty="0" smtClean="0">
                <a:solidFill>
                  <a:schemeClr val="accent6"/>
                </a:solidFill>
              </a:rPr>
              <a:t> сопровождении</a:t>
            </a:r>
            <a:endParaRPr lang="ru-RU" b="1" dirty="0">
              <a:solidFill>
                <a:schemeClr val="accent6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выпускников, заключивших договоры о сопровождении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accent2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accent6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Лист1!$A$2:$A$13</c:f>
              <c:numCache>
                <c:formatCode>General</c:formatCode>
                <c:ptCount val="12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2019</c:v>
                </c:pt>
                <c:pt idx="11">
                  <c:v>2020</c:v>
                </c:pt>
              </c:numCache>
            </c:num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1371</c:v>
                </c:pt>
                <c:pt idx="1">
                  <c:v>1991</c:v>
                </c:pt>
                <c:pt idx="2">
                  <c:v>2203</c:v>
                </c:pt>
                <c:pt idx="3">
                  <c:v>2150</c:v>
                </c:pt>
                <c:pt idx="4">
                  <c:v>2171</c:v>
                </c:pt>
                <c:pt idx="5">
                  <c:v>1586</c:v>
                </c:pt>
                <c:pt idx="6">
                  <c:v>660</c:v>
                </c:pt>
                <c:pt idx="7">
                  <c:v>578</c:v>
                </c:pt>
                <c:pt idx="8">
                  <c:v>562</c:v>
                </c:pt>
                <c:pt idx="9">
                  <c:v>552</c:v>
                </c:pt>
                <c:pt idx="10">
                  <c:v>517</c:v>
                </c:pt>
                <c:pt idx="11">
                  <c:v>437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94923032"/>
        <c:axId val="299526424"/>
      </c:barChart>
      <c:catAx>
        <c:axId val="2949230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99526424"/>
        <c:crosses val="autoZero"/>
        <c:auto val="1"/>
        <c:lblAlgn val="ctr"/>
        <c:lblOffset val="100"/>
        <c:noMultiLvlLbl val="0"/>
      </c:catAx>
      <c:valAx>
        <c:axId val="29952642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949230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b="1" dirty="0">
                <a:solidFill>
                  <a:schemeClr val="accent6"/>
                </a:solidFill>
              </a:rPr>
              <a:t>Численность </a:t>
            </a:r>
            <a:r>
              <a:rPr lang="ru-RU" b="1" dirty="0" err="1">
                <a:solidFill>
                  <a:schemeClr val="accent6"/>
                </a:solidFill>
              </a:rPr>
              <a:t>постинтернатных</a:t>
            </a:r>
            <a:r>
              <a:rPr lang="ru-RU" b="1" dirty="0">
                <a:solidFill>
                  <a:schemeClr val="accent6"/>
                </a:solidFill>
              </a:rPr>
              <a:t> воспитателей, заключивших договор о сопровождении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Численность постинтернатных воспитателей, заключивших договор о сопровождении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accent6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Лист1!$A$2:$A$7</c:f>
              <c:numCache>
                <c:formatCode>General</c:formatCode>
                <c:ptCount val="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</c:numCache>
            </c:num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298</c:v>
                </c:pt>
                <c:pt idx="1">
                  <c:v>284</c:v>
                </c:pt>
                <c:pt idx="2">
                  <c:v>285</c:v>
                </c:pt>
                <c:pt idx="3">
                  <c:v>269</c:v>
                </c:pt>
                <c:pt idx="4">
                  <c:v>281</c:v>
                </c:pt>
                <c:pt idx="5">
                  <c:v>248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99535184"/>
        <c:axId val="299535576"/>
      </c:barChart>
      <c:catAx>
        <c:axId val="2995351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99535576"/>
        <c:crosses val="autoZero"/>
        <c:auto val="1"/>
        <c:lblAlgn val="ctr"/>
        <c:lblOffset val="100"/>
        <c:noMultiLvlLbl val="0"/>
      </c:catAx>
      <c:valAx>
        <c:axId val="29953557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995351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862" b="1" i="0" u="none" strike="noStrike" baseline="0" dirty="0" smtClean="0">
                <a:solidFill>
                  <a:schemeClr val="accent6"/>
                </a:solidFill>
                <a:effectLst/>
              </a:rPr>
              <a:t>Количество детей, состоящих на учете в органах опеки и попечительства в Пермском крае</a:t>
            </a:r>
            <a:endParaRPr lang="ru-RU" b="1" dirty="0">
              <a:solidFill>
                <a:schemeClr val="accent6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accent6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Лист1!$A$2:$A$7</c:f>
              <c:numCache>
                <c:formatCode>General</c:formatCode>
                <c:ptCount val="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</c:numCache>
            </c:numRef>
          </c:cat>
          <c:val>
            <c:numRef>
              <c:f>Лист1!$B$2:$B$7</c:f>
              <c:numCache>
                <c:formatCode>#,##0</c:formatCode>
                <c:ptCount val="6"/>
                <c:pt idx="0">
                  <c:v>13038</c:v>
                </c:pt>
                <c:pt idx="1">
                  <c:v>12805</c:v>
                </c:pt>
                <c:pt idx="2">
                  <c:v>12161</c:v>
                </c:pt>
                <c:pt idx="3">
                  <c:v>11653</c:v>
                </c:pt>
                <c:pt idx="4">
                  <c:v>11169</c:v>
                </c:pt>
                <c:pt idx="5">
                  <c:v>10501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99536360"/>
        <c:axId val="299536752"/>
      </c:barChart>
      <c:catAx>
        <c:axId val="2995363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99536752"/>
        <c:crosses val="autoZero"/>
        <c:auto val="1"/>
        <c:lblAlgn val="ctr"/>
        <c:lblOffset val="100"/>
        <c:noMultiLvlLbl val="0"/>
      </c:catAx>
      <c:valAx>
        <c:axId val="299536752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2995363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2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221F9E4-9C82-4DC4-BAF0-D8A42E506930}" type="doc">
      <dgm:prSet loTypeId="urn:microsoft.com/office/officeart/2005/8/layout/vList2" loCatId="list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B208E50C-1E41-436E-914A-66D521C13206}">
      <dgm:prSet phldrT="[Текст]" custT="1"/>
      <dgm:spPr/>
      <dgm:t>
        <a:bodyPr/>
        <a:lstStyle/>
        <a:p>
          <a:pPr algn="ctr"/>
          <a:r>
            <a:rPr lang="ru-RU" sz="2400" b="1" dirty="0" smtClean="0"/>
            <a:t>План основных мероприятий, проводимых в рамках </a:t>
          </a:r>
          <a:br>
            <a:rPr lang="ru-RU" sz="2400" b="1" dirty="0" smtClean="0"/>
          </a:br>
          <a:r>
            <a:rPr lang="ru-RU" sz="2400" b="1" dirty="0" smtClean="0"/>
            <a:t>Десятилетия детства, на период до 2027 года утвержден Распоряжением Правительства РФ от 23.01.2021 № 122-р</a:t>
          </a:r>
          <a:endParaRPr lang="ru-RU" sz="2400" b="1" dirty="0"/>
        </a:p>
      </dgm:t>
    </dgm:pt>
    <dgm:pt modelId="{3C7D755D-6913-4055-95E7-F745BF3E20CE}" type="parTrans" cxnId="{960DE4CD-CE43-4139-BDD6-E3D135933E82}">
      <dgm:prSet/>
      <dgm:spPr/>
      <dgm:t>
        <a:bodyPr/>
        <a:lstStyle/>
        <a:p>
          <a:endParaRPr lang="ru-RU"/>
        </a:p>
      </dgm:t>
    </dgm:pt>
    <dgm:pt modelId="{284E70F7-27F2-4CBC-AEDB-4A79FEFA0FCF}" type="sibTrans" cxnId="{960DE4CD-CE43-4139-BDD6-E3D135933E82}">
      <dgm:prSet/>
      <dgm:spPr/>
      <dgm:t>
        <a:bodyPr/>
        <a:lstStyle/>
        <a:p>
          <a:endParaRPr lang="ru-RU"/>
        </a:p>
      </dgm:t>
    </dgm:pt>
    <dgm:pt modelId="{A0C1DD3D-01BE-451E-8413-6C21F476D307}">
      <dgm:prSet phldrT="[Текст]"/>
      <dgm:spPr/>
      <dgm:t>
        <a:bodyPr/>
        <a:lstStyle/>
        <a:p>
          <a:endParaRPr lang="ru-RU" dirty="0"/>
        </a:p>
      </dgm:t>
    </dgm:pt>
    <dgm:pt modelId="{89241CBA-7321-4CC3-8481-6AE670FE86A3}" type="parTrans" cxnId="{DF01FBBE-CDBF-489A-959B-061A83F83775}">
      <dgm:prSet/>
      <dgm:spPr/>
      <dgm:t>
        <a:bodyPr/>
        <a:lstStyle/>
        <a:p>
          <a:endParaRPr lang="ru-RU"/>
        </a:p>
      </dgm:t>
    </dgm:pt>
    <dgm:pt modelId="{9334F505-ED17-402D-8AB2-90ACFC91FB1F}" type="sibTrans" cxnId="{DF01FBBE-CDBF-489A-959B-061A83F83775}">
      <dgm:prSet/>
      <dgm:spPr/>
      <dgm:t>
        <a:bodyPr/>
        <a:lstStyle/>
        <a:p>
          <a:endParaRPr lang="ru-RU"/>
        </a:p>
      </dgm:t>
    </dgm:pt>
    <dgm:pt modelId="{19877E52-B438-43A4-94D0-E1091B82B9A0}">
      <dgm:prSet phldrT="[Текст]"/>
      <dgm:spPr/>
      <dgm:t>
        <a:bodyPr/>
        <a:lstStyle/>
        <a:p>
          <a:endParaRPr lang="ru-RU" dirty="0"/>
        </a:p>
      </dgm:t>
    </dgm:pt>
    <dgm:pt modelId="{FFC312DE-CB9C-41B6-B2DE-1F4E384FAC4B}" type="parTrans" cxnId="{F7394000-B86F-420A-B0E0-8D7E7041E961}">
      <dgm:prSet/>
      <dgm:spPr/>
      <dgm:t>
        <a:bodyPr/>
        <a:lstStyle/>
        <a:p>
          <a:endParaRPr lang="ru-RU"/>
        </a:p>
      </dgm:t>
    </dgm:pt>
    <dgm:pt modelId="{5D5255C6-1C10-424A-8E82-71FA60BA50D6}" type="sibTrans" cxnId="{F7394000-B86F-420A-B0E0-8D7E7041E961}">
      <dgm:prSet/>
      <dgm:spPr/>
      <dgm:t>
        <a:bodyPr/>
        <a:lstStyle/>
        <a:p>
          <a:endParaRPr lang="ru-RU"/>
        </a:p>
      </dgm:t>
    </dgm:pt>
    <dgm:pt modelId="{B6758F62-DC4B-4180-A577-123DB4434CFD}" type="pres">
      <dgm:prSet presAssocID="{D221F9E4-9C82-4DC4-BAF0-D8A42E50693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297B6F8-F559-4319-8CDA-6BDF210DDCEA}" type="pres">
      <dgm:prSet presAssocID="{B208E50C-1E41-436E-914A-66D521C13206}" presName="parentText" presStyleLbl="node1" presStyleIdx="0" presStyleCnt="1" custScaleY="7293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7DDEAF-8F15-48D9-8477-D7A65920B649}" type="pres">
      <dgm:prSet presAssocID="{B208E50C-1E41-436E-914A-66D521C13206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7394000-B86F-420A-B0E0-8D7E7041E961}" srcId="{B208E50C-1E41-436E-914A-66D521C13206}" destId="{19877E52-B438-43A4-94D0-E1091B82B9A0}" srcOrd="1" destOrd="0" parTransId="{FFC312DE-CB9C-41B6-B2DE-1F4E384FAC4B}" sibTransId="{5D5255C6-1C10-424A-8E82-71FA60BA50D6}"/>
    <dgm:cxn modelId="{9FDC72BB-614A-40AF-B341-ECE3DF33BCD5}" type="presOf" srcId="{D221F9E4-9C82-4DC4-BAF0-D8A42E506930}" destId="{B6758F62-DC4B-4180-A577-123DB4434CFD}" srcOrd="0" destOrd="0" presId="urn:microsoft.com/office/officeart/2005/8/layout/vList2"/>
    <dgm:cxn modelId="{54CE7C91-4F79-4B1C-B23B-4204F2BBA53F}" type="presOf" srcId="{19877E52-B438-43A4-94D0-E1091B82B9A0}" destId="{637DDEAF-8F15-48D9-8477-D7A65920B649}" srcOrd="0" destOrd="1" presId="urn:microsoft.com/office/officeart/2005/8/layout/vList2"/>
    <dgm:cxn modelId="{C8297788-01D8-47C5-854B-CEC54D9C57D2}" type="presOf" srcId="{A0C1DD3D-01BE-451E-8413-6C21F476D307}" destId="{637DDEAF-8F15-48D9-8477-D7A65920B649}" srcOrd="0" destOrd="0" presId="urn:microsoft.com/office/officeart/2005/8/layout/vList2"/>
    <dgm:cxn modelId="{DF01FBBE-CDBF-489A-959B-061A83F83775}" srcId="{B208E50C-1E41-436E-914A-66D521C13206}" destId="{A0C1DD3D-01BE-451E-8413-6C21F476D307}" srcOrd="0" destOrd="0" parTransId="{89241CBA-7321-4CC3-8481-6AE670FE86A3}" sibTransId="{9334F505-ED17-402D-8AB2-90ACFC91FB1F}"/>
    <dgm:cxn modelId="{49DF1057-CC29-4B32-86D9-75C91C0F3978}" type="presOf" srcId="{B208E50C-1E41-436E-914A-66D521C13206}" destId="{A297B6F8-F559-4319-8CDA-6BDF210DDCEA}" srcOrd="0" destOrd="0" presId="urn:microsoft.com/office/officeart/2005/8/layout/vList2"/>
    <dgm:cxn modelId="{960DE4CD-CE43-4139-BDD6-E3D135933E82}" srcId="{D221F9E4-9C82-4DC4-BAF0-D8A42E506930}" destId="{B208E50C-1E41-436E-914A-66D521C13206}" srcOrd="0" destOrd="0" parTransId="{3C7D755D-6913-4055-95E7-F745BF3E20CE}" sibTransId="{284E70F7-27F2-4CBC-AEDB-4A79FEFA0FCF}"/>
    <dgm:cxn modelId="{19DE4352-95FC-41D3-A4C4-61795E763A76}" type="presParOf" srcId="{B6758F62-DC4B-4180-A577-123DB4434CFD}" destId="{A297B6F8-F559-4319-8CDA-6BDF210DDCEA}" srcOrd="0" destOrd="0" presId="urn:microsoft.com/office/officeart/2005/8/layout/vList2"/>
    <dgm:cxn modelId="{3EF0F5AB-C222-4D9D-A1A9-50CB4BB649C5}" type="presParOf" srcId="{B6758F62-DC4B-4180-A577-123DB4434CFD}" destId="{637DDEAF-8F15-48D9-8477-D7A65920B649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2661AB86-5BF2-4D16-A8BA-D953914D16EA}" type="doc">
      <dgm:prSet loTypeId="urn:microsoft.com/office/officeart/2005/8/layout/vList2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3AEDF8E6-98DA-42E5-A913-842512812547}">
      <dgm:prSet phldrT="[Текст]"/>
      <dgm:spPr/>
      <dgm:t>
        <a:bodyPr/>
        <a:lstStyle/>
        <a:p>
          <a:r>
            <a:rPr lang="ru-RU" dirty="0" smtClean="0"/>
            <a:t>заключается в территориальном управлении Министерства социального развития Пермского края по месту жительства или пребывания лица, которому оказывается </a:t>
          </a:r>
          <a:r>
            <a:rPr lang="ru-RU" dirty="0" err="1" smtClean="0"/>
            <a:t>постинтернатное</a:t>
          </a:r>
          <a:r>
            <a:rPr lang="ru-RU" dirty="0" smtClean="0"/>
            <a:t> сопровождение на основании его заявления</a:t>
          </a:r>
          <a:endParaRPr lang="ru-RU" dirty="0"/>
        </a:p>
      </dgm:t>
    </dgm:pt>
    <dgm:pt modelId="{0BA27BDD-B0CA-4334-A2CD-53BEC64F2D18}" type="parTrans" cxnId="{795B018D-2F74-45D8-B946-86620CB5640B}">
      <dgm:prSet/>
      <dgm:spPr/>
      <dgm:t>
        <a:bodyPr/>
        <a:lstStyle/>
        <a:p>
          <a:endParaRPr lang="ru-RU"/>
        </a:p>
      </dgm:t>
    </dgm:pt>
    <dgm:pt modelId="{3114E9EF-6604-4527-AE6D-C8AF903D2418}" type="sibTrans" cxnId="{795B018D-2F74-45D8-B946-86620CB5640B}">
      <dgm:prSet/>
      <dgm:spPr/>
      <dgm:t>
        <a:bodyPr/>
        <a:lstStyle/>
        <a:p>
          <a:endParaRPr lang="ru-RU"/>
        </a:p>
      </dgm:t>
    </dgm:pt>
    <dgm:pt modelId="{7DB60FAE-875A-4EA3-9AEA-709487BD5A3C}">
      <dgm:prSet/>
      <dgm:spPr/>
      <dgm:t>
        <a:bodyPr/>
        <a:lstStyle/>
        <a:p>
          <a:r>
            <a:rPr lang="ru-RU" dirty="0" smtClean="0"/>
            <a:t>предусматривает меры по оказанию содействия в получении образования, трудоустройстве, защите и обеспечении реализации права на жилое помещение, приобретении навыков адаптации в обществе, организации досуга, обеспечении физического, психического, нравственного и духовного развития, порядок и условия расторжения договора, срок действия договора, порядок осуществления контроля, иные условия</a:t>
          </a:r>
        </a:p>
      </dgm:t>
    </dgm:pt>
    <dgm:pt modelId="{4E7320C6-5F1B-4131-AFA4-5332F2326413}" type="parTrans" cxnId="{F527E547-F4EF-40AC-83C3-4D6C6519A3C9}">
      <dgm:prSet/>
      <dgm:spPr/>
      <dgm:t>
        <a:bodyPr/>
        <a:lstStyle/>
        <a:p>
          <a:endParaRPr lang="ru-RU"/>
        </a:p>
      </dgm:t>
    </dgm:pt>
    <dgm:pt modelId="{3C300948-0E4C-467F-B72A-F48E1603F8B3}" type="sibTrans" cxnId="{F527E547-F4EF-40AC-83C3-4D6C6519A3C9}">
      <dgm:prSet/>
      <dgm:spPr/>
      <dgm:t>
        <a:bodyPr/>
        <a:lstStyle/>
        <a:p>
          <a:endParaRPr lang="ru-RU"/>
        </a:p>
      </dgm:t>
    </dgm:pt>
    <dgm:pt modelId="{9CC78708-BC92-480F-B0E8-F6AA9723B23C}" type="pres">
      <dgm:prSet presAssocID="{2661AB86-5BF2-4D16-A8BA-D953914D16E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FDF31D1-45CA-4BBE-B1B0-B51B2BDE1EC9}" type="pres">
      <dgm:prSet presAssocID="{3AEDF8E6-98DA-42E5-A913-842512812547}" presName="parentText" presStyleLbl="node1" presStyleIdx="0" presStyleCnt="2" custScaleY="6542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F38868-45DD-4CB2-B8B7-10E556ACB34F}" type="pres">
      <dgm:prSet presAssocID="{3114E9EF-6604-4527-AE6D-C8AF903D2418}" presName="spacer" presStyleCnt="0"/>
      <dgm:spPr/>
    </dgm:pt>
    <dgm:pt modelId="{069345D1-56FC-4E6D-A1A0-B7700E5AA087}" type="pres">
      <dgm:prSet presAssocID="{7DB60FAE-875A-4EA3-9AEA-709487BD5A3C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95B018D-2F74-45D8-B946-86620CB5640B}" srcId="{2661AB86-5BF2-4D16-A8BA-D953914D16EA}" destId="{3AEDF8E6-98DA-42E5-A913-842512812547}" srcOrd="0" destOrd="0" parTransId="{0BA27BDD-B0CA-4334-A2CD-53BEC64F2D18}" sibTransId="{3114E9EF-6604-4527-AE6D-C8AF903D2418}"/>
    <dgm:cxn modelId="{F527E547-F4EF-40AC-83C3-4D6C6519A3C9}" srcId="{2661AB86-5BF2-4D16-A8BA-D953914D16EA}" destId="{7DB60FAE-875A-4EA3-9AEA-709487BD5A3C}" srcOrd="1" destOrd="0" parTransId="{4E7320C6-5F1B-4131-AFA4-5332F2326413}" sibTransId="{3C300948-0E4C-467F-B72A-F48E1603F8B3}"/>
    <dgm:cxn modelId="{C8C99532-2994-4DC5-8600-78F57F4C0299}" type="presOf" srcId="{7DB60FAE-875A-4EA3-9AEA-709487BD5A3C}" destId="{069345D1-56FC-4E6D-A1A0-B7700E5AA087}" srcOrd="0" destOrd="0" presId="urn:microsoft.com/office/officeart/2005/8/layout/vList2"/>
    <dgm:cxn modelId="{9EDF1D96-DA9E-46A9-9D1B-42B31CDA2670}" type="presOf" srcId="{3AEDF8E6-98DA-42E5-A913-842512812547}" destId="{4FDF31D1-45CA-4BBE-B1B0-B51B2BDE1EC9}" srcOrd="0" destOrd="0" presId="urn:microsoft.com/office/officeart/2005/8/layout/vList2"/>
    <dgm:cxn modelId="{AFB3D919-C390-492D-9C89-05DEC5231F88}" type="presOf" srcId="{2661AB86-5BF2-4D16-A8BA-D953914D16EA}" destId="{9CC78708-BC92-480F-B0E8-F6AA9723B23C}" srcOrd="0" destOrd="0" presId="urn:microsoft.com/office/officeart/2005/8/layout/vList2"/>
    <dgm:cxn modelId="{98E02B5C-3F09-4B4E-83A5-7629C86AA131}" type="presParOf" srcId="{9CC78708-BC92-480F-B0E8-F6AA9723B23C}" destId="{4FDF31D1-45CA-4BBE-B1B0-B51B2BDE1EC9}" srcOrd="0" destOrd="0" presId="urn:microsoft.com/office/officeart/2005/8/layout/vList2"/>
    <dgm:cxn modelId="{6B6D2916-1C49-42F2-A49B-D929E35378C9}" type="presParOf" srcId="{9CC78708-BC92-480F-B0E8-F6AA9723B23C}" destId="{B8F38868-45DD-4CB2-B8B7-10E556ACB34F}" srcOrd="1" destOrd="0" presId="urn:microsoft.com/office/officeart/2005/8/layout/vList2"/>
    <dgm:cxn modelId="{965654ED-CB74-46A3-A3F1-8139B1E7B882}" type="presParOf" srcId="{9CC78708-BC92-480F-B0E8-F6AA9723B23C}" destId="{069345D1-56FC-4E6D-A1A0-B7700E5AA087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3676E728-422E-4FD2-8AAB-B25F405DC04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60D1BB1-B6FB-4E4B-9703-913848BB029C}">
      <dgm:prSet phldrT="[Текст]"/>
      <dgm:spPr>
        <a:solidFill>
          <a:schemeClr val="accent4"/>
        </a:solidFill>
      </dgm:spPr>
      <dgm:t>
        <a:bodyPr/>
        <a:lstStyle/>
        <a:p>
          <a:r>
            <a:rPr lang="ru-RU" dirty="0" smtClean="0"/>
            <a:t>Расторжение договора о </a:t>
          </a:r>
          <a:r>
            <a:rPr lang="ru-RU" dirty="0" err="1" smtClean="0"/>
            <a:t>постинтернатном</a:t>
          </a:r>
          <a:r>
            <a:rPr lang="ru-RU" dirty="0" smtClean="0"/>
            <a:t> сопровождении по инициативе территориального управления Министерства социального развития Пермского края в случае: </a:t>
          </a:r>
          <a:endParaRPr lang="ru-RU" dirty="0"/>
        </a:p>
      </dgm:t>
    </dgm:pt>
    <dgm:pt modelId="{DCB7FB9A-92A4-48FF-AE74-D0ECF339F23E}" type="parTrans" cxnId="{2F513F50-B5A4-4B33-BE27-C274B15B4B45}">
      <dgm:prSet/>
      <dgm:spPr/>
      <dgm:t>
        <a:bodyPr/>
        <a:lstStyle/>
        <a:p>
          <a:endParaRPr lang="ru-RU"/>
        </a:p>
      </dgm:t>
    </dgm:pt>
    <dgm:pt modelId="{AE83E6F5-1FB5-4D25-8A69-574270ACFE3C}" type="sibTrans" cxnId="{2F513F50-B5A4-4B33-BE27-C274B15B4B45}">
      <dgm:prSet/>
      <dgm:spPr/>
      <dgm:t>
        <a:bodyPr/>
        <a:lstStyle/>
        <a:p>
          <a:endParaRPr lang="ru-RU"/>
        </a:p>
      </dgm:t>
    </dgm:pt>
    <dgm:pt modelId="{7F6600FF-AAE2-40AD-964D-327E38247C6E}">
      <dgm:prSet phldrT="[Текст]"/>
      <dgm:spPr/>
      <dgm:t>
        <a:bodyPr/>
        <a:lstStyle/>
        <a:p>
          <a:pPr algn="just"/>
          <a:r>
            <a:rPr lang="ru-RU" dirty="0" smtClean="0"/>
            <a:t>угрозы для жизни и здоровья ребенка-сироты, ребенка, оставшегося без попечения родителей, лица из числа детей, оставшихся без попечения родителей, в отношении которых установлено </a:t>
          </a:r>
          <a:r>
            <a:rPr lang="ru-RU" dirty="0" err="1" smtClean="0"/>
            <a:t>постинтернатное</a:t>
          </a:r>
          <a:r>
            <a:rPr lang="ru-RU" dirty="0" smtClean="0"/>
            <a:t> сопровождение</a:t>
          </a:r>
          <a:endParaRPr lang="ru-RU" dirty="0"/>
        </a:p>
      </dgm:t>
    </dgm:pt>
    <dgm:pt modelId="{0C173310-561A-43A5-A663-0456FE837D14}" type="parTrans" cxnId="{1D603D2C-C44C-4B62-98FB-0BDDAE2900A2}">
      <dgm:prSet/>
      <dgm:spPr/>
      <dgm:t>
        <a:bodyPr/>
        <a:lstStyle/>
        <a:p>
          <a:endParaRPr lang="ru-RU"/>
        </a:p>
      </dgm:t>
    </dgm:pt>
    <dgm:pt modelId="{CEF0B08D-F222-4162-A921-810F9D024149}" type="sibTrans" cxnId="{1D603D2C-C44C-4B62-98FB-0BDDAE2900A2}">
      <dgm:prSet/>
      <dgm:spPr/>
      <dgm:t>
        <a:bodyPr/>
        <a:lstStyle/>
        <a:p>
          <a:endParaRPr lang="ru-RU"/>
        </a:p>
      </dgm:t>
    </dgm:pt>
    <dgm:pt modelId="{6CFDB85B-85FF-4EE6-8EB1-41E5B3599199}">
      <dgm:prSet phldrT="[Текст]"/>
      <dgm:spPr/>
      <dgm:t>
        <a:bodyPr/>
        <a:lstStyle/>
        <a:p>
          <a:pPr algn="just"/>
          <a:r>
            <a:rPr lang="ru-RU" dirty="0" smtClean="0"/>
            <a:t>пренебрежения его интересами со стороны </a:t>
          </a:r>
          <a:r>
            <a:rPr lang="ru-RU" dirty="0" err="1" smtClean="0"/>
            <a:t>постинтернатного</a:t>
          </a:r>
          <a:r>
            <a:rPr lang="ru-RU" dirty="0" smtClean="0"/>
            <a:t> воспитателя</a:t>
          </a:r>
          <a:endParaRPr lang="ru-RU" dirty="0"/>
        </a:p>
      </dgm:t>
    </dgm:pt>
    <dgm:pt modelId="{642D5981-1F72-451F-A150-B12235A4AEB0}" type="parTrans" cxnId="{8453E4B5-1FAF-47C0-8967-41DB33D3D1B8}">
      <dgm:prSet/>
      <dgm:spPr/>
      <dgm:t>
        <a:bodyPr/>
        <a:lstStyle/>
        <a:p>
          <a:endParaRPr lang="ru-RU"/>
        </a:p>
      </dgm:t>
    </dgm:pt>
    <dgm:pt modelId="{95632648-304E-4A35-8C88-EC6E71F238AC}" type="sibTrans" cxnId="{8453E4B5-1FAF-47C0-8967-41DB33D3D1B8}">
      <dgm:prSet/>
      <dgm:spPr/>
      <dgm:t>
        <a:bodyPr/>
        <a:lstStyle/>
        <a:p>
          <a:endParaRPr lang="ru-RU"/>
        </a:p>
      </dgm:t>
    </dgm:pt>
    <dgm:pt modelId="{D1E607D1-1274-45F6-8383-748B39F84835}">
      <dgm:prSet phldrT="[Текст]"/>
      <dgm:spPr/>
      <dgm:t>
        <a:bodyPr/>
        <a:lstStyle/>
        <a:p>
          <a:pPr algn="just"/>
          <a:r>
            <a:rPr lang="ru-RU" dirty="0" smtClean="0"/>
            <a:t>ненадлежащего исполнения </a:t>
          </a:r>
          <a:r>
            <a:rPr lang="ru-RU" dirty="0" err="1" smtClean="0"/>
            <a:t>постинтернатным</a:t>
          </a:r>
          <a:r>
            <a:rPr lang="ru-RU" dirty="0" smtClean="0"/>
            <a:t> воспитателем возложенных на него обязанностей</a:t>
          </a:r>
          <a:endParaRPr lang="ru-RU" dirty="0"/>
        </a:p>
      </dgm:t>
    </dgm:pt>
    <dgm:pt modelId="{7EC1F2B6-60B7-4967-B119-C88165AEA0DF}" type="parTrans" cxnId="{7E2642B4-9AB2-4423-8764-B621EF34BC86}">
      <dgm:prSet/>
      <dgm:spPr/>
      <dgm:t>
        <a:bodyPr/>
        <a:lstStyle/>
        <a:p>
          <a:endParaRPr lang="ru-RU"/>
        </a:p>
      </dgm:t>
    </dgm:pt>
    <dgm:pt modelId="{57773C1C-D24B-4B33-A59B-8EC4D654E6DC}" type="sibTrans" cxnId="{7E2642B4-9AB2-4423-8764-B621EF34BC86}">
      <dgm:prSet/>
      <dgm:spPr/>
      <dgm:t>
        <a:bodyPr/>
        <a:lstStyle/>
        <a:p>
          <a:endParaRPr lang="ru-RU"/>
        </a:p>
      </dgm:t>
    </dgm:pt>
    <dgm:pt modelId="{46C62B58-C3CD-4878-9BBD-4A2B983173AB}" type="pres">
      <dgm:prSet presAssocID="{3676E728-422E-4FD2-8AAB-B25F405DC04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171098C-3415-405D-8132-705AFF4754E0}" type="pres">
      <dgm:prSet presAssocID="{760D1BB1-B6FB-4E4B-9703-913848BB029C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D62543-86BA-4253-BF66-A650493A4BF5}" type="pres">
      <dgm:prSet presAssocID="{760D1BB1-B6FB-4E4B-9703-913848BB029C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E581F25-775E-479B-A457-4E2E27905F0C}" type="presOf" srcId="{3676E728-422E-4FD2-8AAB-B25F405DC049}" destId="{46C62B58-C3CD-4878-9BBD-4A2B983173AB}" srcOrd="0" destOrd="0" presId="urn:microsoft.com/office/officeart/2005/8/layout/vList2"/>
    <dgm:cxn modelId="{2F513F50-B5A4-4B33-BE27-C274B15B4B45}" srcId="{3676E728-422E-4FD2-8AAB-B25F405DC049}" destId="{760D1BB1-B6FB-4E4B-9703-913848BB029C}" srcOrd="0" destOrd="0" parTransId="{DCB7FB9A-92A4-48FF-AE74-D0ECF339F23E}" sibTransId="{AE83E6F5-1FB5-4D25-8A69-574270ACFE3C}"/>
    <dgm:cxn modelId="{B7F5A97B-EAEC-4A9B-85BE-07B4AABCAC27}" type="presOf" srcId="{6CFDB85B-85FF-4EE6-8EB1-41E5B3599199}" destId="{71D62543-86BA-4253-BF66-A650493A4BF5}" srcOrd="0" destOrd="1" presId="urn:microsoft.com/office/officeart/2005/8/layout/vList2"/>
    <dgm:cxn modelId="{7E2642B4-9AB2-4423-8764-B621EF34BC86}" srcId="{760D1BB1-B6FB-4E4B-9703-913848BB029C}" destId="{D1E607D1-1274-45F6-8383-748B39F84835}" srcOrd="2" destOrd="0" parTransId="{7EC1F2B6-60B7-4967-B119-C88165AEA0DF}" sibTransId="{57773C1C-D24B-4B33-A59B-8EC4D654E6DC}"/>
    <dgm:cxn modelId="{FC291CD6-7E13-4107-A480-701EDAC9203D}" type="presOf" srcId="{7F6600FF-AAE2-40AD-964D-327E38247C6E}" destId="{71D62543-86BA-4253-BF66-A650493A4BF5}" srcOrd="0" destOrd="0" presId="urn:microsoft.com/office/officeart/2005/8/layout/vList2"/>
    <dgm:cxn modelId="{D4BB9EF8-4576-469C-8A56-74061FDA050D}" type="presOf" srcId="{D1E607D1-1274-45F6-8383-748B39F84835}" destId="{71D62543-86BA-4253-BF66-A650493A4BF5}" srcOrd="0" destOrd="2" presId="urn:microsoft.com/office/officeart/2005/8/layout/vList2"/>
    <dgm:cxn modelId="{1D603D2C-C44C-4B62-98FB-0BDDAE2900A2}" srcId="{760D1BB1-B6FB-4E4B-9703-913848BB029C}" destId="{7F6600FF-AAE2-40AD-964D-327E38247C6E}" srcOrd="0" destOrd="0" parTransId="{0C173310-561A-43A5-A663-0456FE837D14}" sibTransId="{CEF0B08D-F222-4162-A921-810F9D024149}"/>
    <dgm:cxn modelId="{8453E4B5-1FAF-47C0-8967-41DB33D3D1B8}" srcId="{760D1BB1-B6FB-4E4B-9703-913848BB029C}" destId="{6CFDB85B-85FF-4EE6-8EB1-41E5B3599199}" srcOrd="1" destOrd="0" parTransId="{642D5981-1F72-451F-A150-B12235A4AEB0}" sibTransId="{95632648-304E-4A35-8C88-EC6E71F238AC}"/>
    <dgm:cxn modelId="{347FF05B-B5F2-48A3-A822-F4239E71FC15}" type="presOf" srcId="{760D1BB1-B6FB-4E4B-9703-913848BB029C}" destId="{3171098C-3415-405D-8132-705AFF4754E0}" srcOrd="0" destOrd="0" presId="urn:microsoft.com/office/officeart/2005/8/layout/vList2"/>
    <dgm:cxn modelId="{97D55B1D-635C-4F8B-A7D3-F9CF1211309C}" type="presParOf" srcId="{46C62B58-C3CD-4878-9BBD-4A2B983173AB}" destId="{3171098C-3415-405D-8132-705AFF4754E0}" srcOrd="0" destOrd="0" presId="urn:microsoft.com/office/officeart/2005/8/layout/vList2"/>
    <dgm:cxn modelId="{C5D6CA47-8443-45BE-9502-D1709E7A8848}" type="presParOf" srcId="{46C62B58-C3CD-4878-9BBD-4A2B983173AB}" destId="{71D62543-86BA-4253-BF66-A650493A4BF5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815EC6C4-9ED4-43D1-8478-EBB7A59560A7}" type="doc">
      <dgm:prSet loTypeId="urn:microsoft.com/office/officeart/2005/8/layout/vList5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E47C7397-7927-4A1C-9885-D939F6C7C456}">
      <dgm:prSet phldrT="[Текст]"/>
      <dgm:spPr>
        <a:solidFill>
          <a:schemeClr val="accent4"/>
        </a:solidFill>
      </dgm:spPr>
      <dgm:t>
        <a:bodyPr/>
        <a:lstStyle/>
        <a:p>
          <a:r>
            <a:rPr lang="ru-RU" dirty="0" smtClean="0"/>
            <a:t>1200 </a:t>
          </a:r>
          <a:br>
            <a:rPr lang="ru-RU" dirty="0" smtClean="0"/>
          </a:br>
          <a:r>
            <a:rPr lang="ru-RU" dirty="0" smtClean="0"/>
            <a:t>рублей</a:t>
          </a:r>
          <a:endParaRPr lang="ru-RU" dirty="0"/>
        </a:p>
      </dgm:t>
    </dgm:pt>
    <dgm:pt modelId="{C4DCD79B-7DEC-4261-A09C-F4D4DD88EBFF}" type="parTrans" cxnId="{5ECE327F-03A8-450F-BE92-40C15D2EC24E}">
      <dgm:prSet/>
      <dgm:spPr/>
      <dgm:t>
        <a:bodyPr/>
        <a:lstStyle/>
        <a:p>
          <a:endParaRPr lang="ru-RU"/>
        </a:p>
      </dgm:t>
    </dgm:pt>
    <dgm:pt modelId="{9D8F1EDD-A6CC-4E13-86C4-AF68A11FC13D}" type="sibTrans" cxnId="{5ECE327F-03A8-450F-BE92-40C15D2EC24E}">
      <dgm:prSet/>
      <dgm:spPr/>
      <dgm:t>
        <a:bodyPr/>
        <a:lstStyle/>
        <a:p>
          <a:endParaRPr lang="ru-RU"/>
        </a:p>
      </dgm:t>
    </dgm:pt>
    <dgm:pt modelId="{2D99024F-2CBB-402A-B128-6C4072A7EAF2}">
      <dgm:prSet phldrT="[Текст]"/>
      <dgm:spPr>
        <a:solidFill>
          <a:schemeClr val="accent1">
            <a:alpha val="90000"/>
          </a:schemeClr>
        </a:solidFill>
        <a:ln>
          <a:solidFill>
            <a:schemeClr val="accent4">
              <a:alpha val="90000"/>
            </a:schemeClr>
          </a:solidFill>
        </a:ln>
      </dgm:spPr>
      <dgm:t>
        <a:bodyPr/>
        <a:lstStyle/>
        <a:p>
          <a:r>
            <a:rPr lang="ru-RU" dirty="0" smtClean="0"/>
            <a:t>на сопровождение одного ребенка в возрасте от 16 до 23 лет </a:t>
          </a:r>
          <a:endParaRPr lang="ru-RU" dirty="0"/>
        </a:p>
      </dgm:t>
    </dgm:pt>
    <dgm:pt modelId="{38733144-4F1F-4FF3-9F18-220BE9BAE8B7}" type="parTrans" cxnId="{05B83FD2-DAFC-4D2E-A242-C76E242281C8}">
      <dgm:prSet/>
      <dgm:spPr/>
      <dgm:t>
        <a:bodyPr/>
        <a:lstStyle/>
        <a:p>
          <a:endParaRPr lang="ru-RU"/>
        </a:p>
      </dgm:t>
    </dgm:pt>
    <dgm:pt modelId="{F03284C1-20F8-433D-8AA4-023F046A7E40}" type="sibTrans" cxnId="{05B83FD2-DAFC-4D2E-A242-C76E242281C8}">
      <dgm:prSet/>
      <dgm:spPr/>
      <dgm:t>
        <a:bodyPr/>
        <a:lstStyle/>
        <a:p>
          <a:endParaRPr lang="ru-RU"/>
        </a:p>
      </dgm:t>
    </dgm:pt>
    <dgm:pt modelId="{9AA66015-ADF2-4036-A12D-2355D5E470C3}">
      <dgm:prSet phldrT="[Текст]"/>
      <dgm:spPr>
        <a:solidFill>
          <a:schemeClr val="accent2"/>
        </a:solidFill>
      </dgm:spPr>
      <dgm:t>
        <a:bodyPr/>
        <a:lstStyle/>
        <a:p>
          <a:r>
            <a:rPr lang="ru-RU" dirty="0" smtClean="0"/>
            <a:t>2400 рублей</a:t>
          </a:r>
          <a:endParaRPr lang="ru-RU" dirty="0"/>
        </a:p>
      </dgm:t>
    </dgm:pt>
    <dgm:pt modelId="{BFEE1BBB-D2FB-49B4-A4DF-FF423B4AFC94}" type="parTrans" cxnId="{680C2FAA-28DA-4959-BAC3-3748CE41C389}">
      <dgm:prSet/>
      <dgm:spPr/>
      <dgm:t>
        <a:bodyPr/>
        <a:lstStyle/>
        <a:p>
          <a:endParaRPr lang="ru-RU"/>
        </a:p>
      </dgm:t>
    </dgm:pt>
    <dgm:pt modelId="{84C84F51-8660-4143-A100-D1AEBB5A365F}" type="sibTrans" cxnId="{680C2FAA-28DA-4959-BAC3-3748CE41C389}">
      <dgm:prSet/>
      <dgm:spPr/>
      <dgm:t>
        <a:bodyPr/>
        <a:lstStyle/>
        <a:p>
          <a:endParaRPr lang="ru-RU"/>
        </a:p>
      </dgm:t>
    </dgm:pt>
    <dgm:pt modelId="{95552CFC-E829-447B-8290-ADDA2291AAFC}">
      <dgm:prSet phldrT="[Текст]"/>
      <dgm:spPr>
        <a:solidFill>
          <a:schemeClr val="bg1">
            <a:alpha val="90000"/>
          </a:schemeClr>
        </a:solidFill>
        <a:ln>
          <a:solidFill>
            <a:schemeClr val="accent2">
              <a:alpha val="90000"/>
            </a:schemeClr>
          </a:solidFill>
        </a:ln>
      </dgm:spPr>
      <dgm:t>
        <a:bodyPr/>
        <a:lstStyle/>
        <a:p>
          <a:r>
            <a:rPr lang="ru-RU" dirty="0" smtClean="0"/>
            <a:t>на ребенка, ранее имевшего судимость либо окончившего специальную (коррекционную) образовательную организацию</a:t>
          </a:r>
          <a:endParaRPr lang="ru-RU" dirty="0"/>
        </a:p>
      </dgm:t>
    </dgm:pt>
    <dgm:pt modelId="{9BCD5EB8-C866-4E51-ACC1-F1122634D732}" type="parTrans" cxnId="{3B98AF8E-487C-46C3-83C4-14249A966571}">
      <dgm:prSet/>
      <dgm:spPr/>
      <dgm:t>
        <a:bodyPr/>
        <a:lstStyle/>
        <a:p>
          <a:endParaRPr lang="ru-RU"/>
        </a:p>
      </dgm:t>
    </dgm:pt>
    <dgm:pt modelId="{920E36F6-9205-4874-A708-18BD24907FCF}" type="sibTrans" cxnId="{3B98AF8E-487C-46C3-83C4-14249A966571}">
      <dgm:prSet/>
      <dgm:spPr/>
      <dgm:t>
        <a:bodyPr/>
        <a:lstStyle/>
        <a:p>
          <a:endParaRPr lang="ru-RU"/>
        </a:p>
      </dgm:t>
    </dgm:pt>
    <dgm:pt modelId="{7D50E858-0504-4653-875A-ADD9690385BB}" type="pres">
      <dgm:prSet presAssocID="{815EC6C4-9ED4-43D1-8478-EBB7A59560A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4A34DC8-E2B9-4A2D-ABCA-56BDD01BC4F1}" type="pres">
      <dgm:prSet presAssocID="{E47C7397-7927-4A1C-9885-D939F6C7C456}" presName="linNode" presStyleCnt="0"/>
      <dgm:spPr/>
    </dgm:pt>
    <dgm:pt modelId="{09FB4BAA-28AF-4771-ABE0-CF2FB4C71CE9}" type="pres">
      <dgm:prSet presAssocID="{E47C7397-7927-4A1C-9885-D939F6C7C456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DF8B9C-CD74-458B-877F-EB1BCDA8ABBD}" type="pres">
      <dgm:prSet presAssocID="{E47C7397-7927-4A1C-9885-D939F6C7C456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3683E0-357F-49DA-BA0A-AE1F7545BC1C}" type="pres">
      <dgm:prSet presAssocID="{9D8F1EDD-A6CC-4E13-86C4-AF68A11FC13D}" presName="sp" presStyleCnt="0"/>
      <dgm:spPr/>
    </dgm:pt>
    <dgm:pt modelId="{15A0D85C-E32F-4662-9CF6-7A7EA8170BD5}" type="pres">
      <dgm:prSet presAssocID="{9AA66015-ADF2-4036-A12D-2355D5E470C3}" presName="linNode" presStyleCnt="0"/>
      <dgm:spPr/>
    </dgm:pt>
    <dgm:pt modelId="{A2314AA0-F43B-42CB-B041-51BF0B8FEE5C}" type="pres">
      <dgm:prSet presAssocID="{9AA66015-ADF2-4036-A12D-2355D5E470C3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85D7AB-30A2-4695-B2AD-21FC0A27815D}" type="pres">
      <dgm:prSet presAssocID="{9AA66015-ADF2-4036-A12D-2355D5E470C3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ECE327F-03A8-450F-BE92-40C15D2EC24E}" srcId="{815EC6C4-9ED4-43D1-8478-EBB7A59560A7}" destId="{E47C7397-7927-4A1C-9885-D939F6C7C456}" srcOrd="0" destOrd="0" parTransId="{C4DCD79B-7DEC-4261-A09C-F4D4DD88EBFF}" sibTransId="{9D8F1EDD-A6CC-4E13-86C4-AF68A11FC13D}"/>
    <dgm:cxn modelId="{DEC03279-6FA4-49CD-9B48-C2F2389E95EB}" type="presOf" srcId="{95552CFC-E829-447B-8290-ADDA2291AAFC}" destId="{4E85D7AB-30A2-4695-B2AD-21FC0A27815D}" srcOrd="0" destOrd="0" presId="urn:microsoft.com/office/officeart/2005/8/layout/vList5"/>
    <dgm:cxn modelId="{DBC86F90-8706-445A-906A-9B7FC8444279}" type="presOf" srcId="{E47C7397-7927-4A1C-9885-D939F6C7C456}" destId="{09FB4BAA-28AF-4771-ABE0-CF2FB4C71CE9}" srcOrd="0" destOrd="0" presId="urn:microsoft.com/office/officeart/2005/8/layout/vList5"/>
    <dgm:cxn modelId="{53421F0E-06D8-4D79-A113-9A1955000539}" type="presOf" srcId="{9AA66015-ADF2-4036-A12D-2355D5E470C3}" destId="{A2314AA0-F43B-42CB-B041-51BF0B8FEE5C}" srcOrd="0" destOrd="0" presId="urn:microsoft.com/office/officeart/2005/8/layout/vList5"/>
    <dgm:cxn modelId="{2215037C-D573-496C-AAAC-A478EC283D44}" type="presOf" srcId="{2D99024F-2CBB-402A-B128-6C4072A7EAF2}" destId="{C3DF8B9C-CD74-458B-877F-EB1BCDA8ABBD}" srcOrd="0" destOrd="0" presId="urn:microsoft.com/office/officeart/2005/8/layout/vList5"/>
    <dgm:cxn modelId="{3B98AF8E-487C-46C3-83C4-14249A966571}" srcId="{9AA66015-ADF2-4036-A12D-2355D5E470C3}" destId="{95552CFC-E829-447B-8290-ADDA2291AAFC}" srcOrd="0" destOrd="0" parTransId="{9BCD5EB8-C866-4E51-ACC1-F1122634D732}" sibTransId="{920E36F6-9205-4874-A708-18BD24907FCF}"/>
    <dgm:cxn modelId="{05B83FD2-DAFC-4D2E-A242-C76E242281C8}" srcId="{E47C7397-7927-4A1C-9885-D939F6C7C456}" destId="{2D99024F-2CBB-402A-B128-6C4072A7EAF2}" srcOrd="0" destOrd="0" parTransId="{38733144-4F1F-4FF3-9F18-220BE9BAE8B7}" sibTransId="{F03284C1-20F8-433D-8AA4-023F046A7E40}"/>
    <dgm:cxn modelId="{5FC954D9-B096-471E-94B6-9B26BB541E59}" type="presOf" srcId="{815EC6C4-9ED4-43D1-8478-EBB7A59560A7}" destId="{7D50E858-0504-4653-875A-ADD9690385BB}" srcOrd="0" destOrd="0" presId="urn:microsoft.com/office/officeart/2005/8/layout/vList5"/>
    <dgm:cxn modelId="{680C2FAA-28DA-4959-BAC3-3748CE41C389}" srcId="{815EC6C4-9ED4-43D1-8478-EBB7A59560A7}" destId="{9AA66015-ADF2-4036-A12D-2355D5E470C3}" srcOrd="1" destOrd="0" parTransId="{BFEE1BBB-D2FB-49B4-A4DF-FF423B4AFC94}" sibTransId="{84C84F51-8660-4143-A100-D1AEBB5A365F}"/>
    <dgm:cxn modelId="{CBD71851-2F9D-4FE7-BE97-AEBA2D5F02BA}" type="presParOf" srcId="{7D50E858-0504-4653-875A-ADD9690385BB}" destId="{F4A34DC8-E2B9-4A2D-ABCA-56BDD01BC4F1}" srcOrd="0" destOrd="0" presId="urn:microsoft.com/office/officeart/2005/8/layout/vList5"/>
    <dgm:cxn modelId="{4737A923-A2F4-4218-9104-7E29FA694A4E}" type="presParOf" srcId="{F4A34DC8-E2B9-4A2D-ABCA-56BDD01BC4F1}" destId="{09FB4BAA-28AF-4771-ABE0-CF2FB4C71CE9}" srcOrd="0" destOrd="0" presId="urn:microsoft.com/office/officeart/2005/8/layout/vList5"/>
    <dgm:cxn modelId="{3CB656C2-2069-41D8-BE34-CECFF7BE550B}" type="presParOf" srcId="{F4A34DC8-E2B9-4A2D-ABCA-56BDD01BC4F1}" destId="{C3DF8B9C-CD74-458B-877F-EB1BCDA8ABBD}" srcOrd="1" destOrd="0" presId="urn:microsoft.com/office/officeart/2005/8/layout/vList5"/>
    <dgm:cxn modelId="{2A42A93D-B116-4BC7-9D66-F262E640D426}" type="presParOf" srcId="{7D50E858-0504-4653-875A-ADD9690385BB}" destId="{533683E0-357F-49DA-BA0A-AE1F7545BC1C}" srcOrd="1" destOrd="0" presId="urn:microsoft.com/office/officeart/2005/8/layout/vList5"/>
    <dgm:cxn modelId="{763EF742-F422-4F15-9BD8-D232C87C6C9C}" type="presParOf" srcId="{7D50E858-0504-4653-875A-ADD9690385BB}" destId="{15A0D85C-E32F-4662-9CF6-7A7EA8170BD5}" srcOrd="2" destOrd="0" presId="urn:microsoft.com/office/officeart/2005/8/layout/vList5"/>
    <dgm:cxn modelId="{92672782-0F53-48E3-9600-E246F8B3E72E}" type="presParOf" srcId="{15A0D85C-E32F-4662-9CF6-7A7EA8170BD5}" destId="{A2314AA0-F43B-42CB-B041-51BF0B8FEE5C}" srcOrd="0" destOrd="0" presId="urn:microsoft.com/office/officeart/2005/8/layout/vList5"/>
    <dgm:cxn modelId="{84057E6E-036B-42CF-A880-25A8E09E5BCA}" type="presParOf" srcId="{15A0D85C-E32F-4662-9CF6-7A7EA8170BD5}" destId="{4E85D7AB-30A2-4695-B2AD-21FC0A27815D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EE41FD63-27CE-471A-AF39-FA2EE41D86A5}" type="doc">
      <dgm:prSet loTypeId="urn:microsoft.com/office/officeart/2008/layout/SquareAccentList" loCatId="list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0420BE22-F4B3-4C54-AECC-ABC9B5E26E80}">
      <dgm:prSet phldrT="[Текст]"/>
      <dgm:spPr/>
      <dgm:t>
        <a:bodyPr/>
        <a:lstStyle/>
        <a:p>
          <a:r>
            <a:rPr lang="ru-RU" b="1" dirty="0" smtClean="0"/>
            <a:t>2019 год</a:t>
          </a:r>
          <a:endParaRPr lang="ru-RU" b="1" dirty="0"/>
        </a:p>
      </dgm:t>
    </dgm:pt>
    <dgm:pt modelId="{74456B04-2347-4B24-8D13-E5D75E109D74}" type="parTrans" cxnId="{35DC148F-BA04-4229-ADF1-7A3204AD5EC2}">
      <dgm:prSet/>
      <dgm:spPr/>
      <dgm:t>
        <a:bodyPr/>
        <a:lstStyle/>
        <a:p>
          <a:endParaRPr lang="ru-RU" b="1"/>
        </a:p>
      </dgm:t>
    </dgm:pt>
    <dgm:pt modelId="{E1FA80FC-639F-4D5D-BDF6-4615E241E1A5}" type="sibTrans" cxnId="{35DC148F-BA04-4229-ADF1-7A3204AD5EC2}">
      <dgm:prSet/>
      <dgm:spPr/>
      <dgm:t>
        <a:bodyPr/>
        <a:lstStyle/>
        <a:p>
          <a:endParaRPr lang="ru-RU" b="1"/>
        </a:p>
      </dgm:t>
    </dgm:pt>
    <dgm:pt modelId="{EB5E1EB5-01F5-4430-B36E-D74660BEB098}">
      <dgm:prSet phldrT="[Текст]" custT="1"/>
      <dgm:spPr/>
      <dgm:t>
        <a:bodyPr/>
        <a:lstStyle/>
        <a:p>
          <a:r>
            <a:rPr lang="ru-RU" sz="1400" b="1" cap="none" dirty="0" smtClean="0">
              <a:ln w="9000" cmpd="sng">
                <a:prstDash val="solid"/>
              </a:ln>
              <a:effectLst>
                <a:reflection blurRad="12700" stA="28000" endPos="45000" dist="1000" dir="5400000" sy="-100000" algn="bl" rotWithShape="0"/>
              </a:effectLst>
            </a:rPr>
            <a:t>ЗАКЛЮЧЕНО </a:t>
          </a:r>
          <a:r>
            <a:rPr lang="ru-RU" sz="2400" b="1" u="none" cap="none" dirty="0" smtClean="0">
              <a:ln w="9000" cmpd="sng">
                <a:prstDash val="solid"/>
              </a:ln>
              <a:effectLst>
                <a:reflection blurRad="12700" stA="28000" endPos="45000" dist="1000" dir="5400000" sy="-100000" algn="bl" rotWithShape="0"/>
              </a:effectLst>
            </a:rPr>
            <a:t>517</a:t>
          </a:r>
          <a:r>
            <a:rPr lang="ru-RU" sz="1400" b="1" u="none" cap="none" dirty="0" smtClean="0">
              <a:ln w="9000" cmpd="sng">
                <a:prstDash val="solid"/>
              </a:ln>
              <a:effectLst>
                <a:reflection blurRad="12700" stA="28000" endPos="45000" dist="1000" dir="5400000" sy="-100000" algn="bl" rotWithShape="0"/>
              </a:effectLst>
            </a:rPr>
            <a:t> ДОГОВОРОВ </a:t>
          </a:r>
          <a:r>
            <a:rPr lang="ru-RU" sz="1400" b="1" cap="none" dirty="0" smtClean="0">
              <a:ln w="9000" cmpd="sng">
                <a:prstDash val="solid"/>
              </a:ln>
              <a:effectLst>
                <a:reflection blurRad="12700" stA="28000" endPos="45000" dist="1000" dir="5400000" sy="-100000" algn="bl" rotWithShape="0"/>
              </a:effectLst>
            </a:rPr>
            <a:t>НА ПОСТИНТЕРНАТНОЕ СОПРОВОЖДЕНИЕ</a:t>
          </a:r>
          <a:endParaRPr lang="ru-RU" sz="1400" b="1" dirty="0"/>
        </a:p>
      </dgm:t>
    </dgm:pt>
    <dgm:pt modelId="{4F5FA7D9-D252-4A6E-8029-304CB7959A7C}" type="parTrans" cxnId="{5CF85ABC-0BFC-4414-963F-DBB2D498FB00}">
      <dgm:prSet/>
      <dgm:spPr/>
      <dgm:t>
        <a:bodyPr/>
        <a:lstStyle/>
        <a:p>
          <a:endParaRPr lang="ru-RU" b="1"/>
        </a:p>
      </dgm:t>
    </dgm:pt>
    <dgm:pt modelId="{ABA21E17-0A3D-49E3-9908-23E4B6DC459B}" type="sibTrans" cxnId="{5CF85ABC-0BFC-4414-963F-DBB2D498FB00}">
      <dgm:prSet/>
      <dgm:spPr/>
      <dgm:t>
        <a:bodyPr/>
        <a:lstStyle/>
        <a:p>
          <a:endParaRPr lang="ru-RU" b="1"/>
        </a:p>
      </dgm:t>
    </dgm:pt>
    <dgm:pt modelId="{4D94C0DE-0E3F-46D6-BEA6-B91FC280EA0B}">
      <dgm:prSet phldrT="[Текст]" custT="1"/>
      <dgm:spPr/>
      <dgm:t>
        <a:bodyPr/>
        <a:lstStyle/>
        <a:p>
          <a:r>
            <a:rPr lang="ru-RU" sz="2400" b="1" u="none" dirty="0" smtClean="0"/>
            <a:t>107</a:t>
          </a:r>
          <a:r>
            <a:rPr lang="ru-RU" sz="1400" b="1" u="none" dirty="0" smtClean="0"/>
            <a:t> ДОГОВОРОВ </a:t>
          </a:r>
          <a:r>
            <a:rPr lang="ru-RU" sz="1400" b="1" dirty="0" smtClean="0"/>
            <a:t>С ВЫПУСКНИКАМИ УЧРЕЖДЕНИЙ ДЛЯ ДЕТЕЙ-СИРОТ, ДЕТЕЙ, ОСТАВШИХСЯ БЕЗ ПОПЕЧЕНИЯ РОДИТЕЛЕЙ</a:t>
          </a:r>
          <a:endParaRPr lang="ru-RU" sz="1400" b="1" dirty="0"/>
        </a:p>
      </dgm:t>
    </dgm:pt>
    <dgm:pt modelId="{8115F711-35B0-4B16-8B6B-876A61F4A343}" type="parTrans" cxnId="{EDAD91C1-2292-4650-89AD-9EA96B55BE53}">
      <dgm:prSet/>
      <dgm:spPr/>
      <dgm:t>
        <a:bodyPr/>
        <a:lstStyle/>
        <a:p>
          <a:endParaRPr lang="ru-RU" b="1"/>
        </a:p>
      </dgm:t>
    </dgm:pt>
    <dgm:pt modelId="{DCABEA99-62D2-4DAD-89DB-2C5F544B3C1B}" type="sibTrans" cxnId="{EDAD91C1-2292-4650-89AD-9EA96B55BE53}">
      <dgm:prSet/>
      <dgm:spPr/>
      <dgm:t>
        <a:bodyPr/>
        <a:lstStyle/>
        <a:p>
          <a:endParaRPr lang="ru-RU" b="1"/>
        </a:p>
      </dgm:t>
    </dgm:pt>
    <dgm:pt modelId="{86F0541B-05E0-42E5-AE0E-55653A6227E6}">
      <dgm:prSet phldrT="[Текст]" custT="1"/>
      <dgm:spPr/>
      <dgm:t>
        <a:bodyPr/>
        <a:lstStyle/>
        <a:p>
          <a:r>
            <a:rPr lang="ru-RU" sz="5500" b="1" dirty="0" smtClean="0"/>
            <a:t>2020 год</a:t>
          </a:r>
          <a:endParaRPr lang="ru-RU" sz="5500" b="1" dirty="0"/>
        </a:p>
      </dgm:t>
    </dgm:pt>
    <dgm:pt modelId="{063355EF-B183-421A-8DC4-60C0DEB357DC}" type="parTrans" cxnId="{17CE6648-AE35-4293-8435-DBECD2338067}">
      <dgm:prSet/>
      <dgm:spPr/>
      <dgm:t>
        <a:bodyPr/>
        <a:lstStyle/>
        <a:p>
          <a:endParaRPr lang="ru-RU" b="1"/>
        </a:p>
      </dgm:t>
    </dgm:pt>
    <dgm:pt modelId="{0A99B186-2BA2-4E97-AA21-772E9ABB5614}" type="sibTrans" cxnId="{17CE6648-AE35-4293-8435-DBECD2338067}">
      <dgm:prSet/>
      <dgm:spPr/>
      <dgm:t>
        <a:bodyPr/>
        <a:lstStyle/>
        <a:p>
          <a:endParaRPr lang="ru-RU" b="1"/>
        </a:p>
      </dgm:t>
    </dgm:pt>
    <dgm:pt modelId="{0922BFA4-F226-4CDC-8DE2-E621C6CF3D2C}">
      <dgm:prSet phldrT="[Текст]" custT="1"/>
      <dgm:spPr/>
      <dgm:t>
        <a:bodyPr/>
        <a:lstStyle/>
        <a:p>
          <a:r>
            <a:rPr lang="ru-RU" sz="1400" b="1" cap="none" dirty="0" smtClean="0">
              <a:ln w="9000" cmpd="sng">
                <a:prstDash val="solid"/>
              </a:ln>
              <a:effectLst>
                <a:reflection blurRad="12700" stA="28000" endPos="45000" dist="1000" dir="5400000" sy="-100000" algn="bl" rotWithShape="0"/>
              </a:effectLst>
            </a:rPr>
            <a:t>ЗАКЛЮЧЕНО </a:t>
          </a:r>
          <a:r>
            <a:rPr lang="ru-RU" sz="2400" b="1" u="none" cap="none" dirty="0" smtClean="0">
              <a:ln w="9000" cmpd="sng">
                <a:prstDash val="solid"/>
              </a:ln>
              <a:effectLst>
                <a:reflection blurRad="12700" stA="28000" endPos="45000" dist="1000" dir="5400000" sy="-100000" algn="bl" rotWithShape="0"/>
              </a:effectLst>
            </a:rPr>
            <a:t>437</a:t>
          </a:r>
          <a:r>
            <a:rPr lang="ru-RU" sz="1400" b="1" u="none" cap="none" dirty="0" smtClean="0">
              <a:ln w="9000" cmpd="sng">
                <a:prstDash val="solid"/>
              </a:ln>
              <a:effectLst>
                <a:reflection blurRad="12700" stA="28000" endPos="45000" dist="1000" dir="5400000" sy="-100000" algn="bl" rotWithShape="0"/>
              </a:effectLst>
            </a:rPr>
            <a:t> ДОГОВОРОВ </a:t>
          </a:r>
          <a:r>
            <a:rPr lang="ru-RU" sz="1400" b="1" cap="none" dirty="0" smtClean="0">
              <a:ln w="9000" cmpd="sng">
                <a:prstDash val="solid"/>
              </a:ln>
              <a:effectLst>
                <a:reflection blurRad="12700" stA="28000" endPos="45000" dist="1000" dir="5400000" sy="-100000" algn="bl" rotWithShape="0"/>
              </a:effectLst>
            </a:rPr>
            <a:t>НА ПОСТИНТЕРНАТНОЕ СОПРОВОЖДЕНИЕ</a:t>
          </a:r>
          <a:endParaRPr lang="ru-RU" sz="1400" b="1" dirty="0"/>
        </a:p>
      </dgm:t>
    </dgm:pt>
    <dgm:pt modelId="{BEE674A0-CDBB-43CD-BA01-1A630B5AD314}" type="parTrans" cxnId="{911878C1-D6E9-4E77-937C-3726146054AB}">
      <dgm:prSet/>
      <dgm:spPr/>
      <dgm:t>
        <a:bodyPr/>
        <a:lstStyle/>
        <a:p>
          <a:endParaRPr lang="ru-RU" b="1"/>
        </a:p>
      </dgm:t>
    </dgm:pt>
    <dgm:pt modelId="{D068715E-5543-4DF1-ADC0-C828C4B88B3D}" type="sibTrans" cxnId="{911878C1-D6E9-4E77-937C-3726146054AB}">
      <dgm:prSet/>
      <dgm:spPr/>
      <dgm:t>
        <a:bodyPr/>
        <a:lstStyle/>
        <a:p>
          <a:endParaRPr lang="ru-RU" b="1"/>
        </a:p>
      </dgm:t>
    </dgm:pt>
    <dgm:pt modelId="{84741CB6-858C-474F-B285-679F5A605DF3}">
      <dgm:prSet phldrT="[Текст]" custT="1"/>
      <dgm:spPr/>
      <dgm:t>
        <a:bodyPr/>
        <a:lstStyle/>
        <a:p>
          <a:r>
            <a:rPr lang="ru-RU" sz="2400" b="1" u="none" dirty="0" smtClean="0"/>
            <a:t>410 </a:t>
          </a:r>
          <a:r>
            <a:rPr lang="ru-RU" sz="1400" b="1" u="none" dirty="0" smtClean="0"/>
            <a:t>ДОГОВОРОВ </a:t>
          </a:r>
          <a:r>
            <a:rPr lang="ru-RU" sz="1400" b="1" dirty="0" smtClean="0"/>
            <a:t>С ВЫПУСКНИКАМИ ЗАМЕЩАЮЩИХ СЕМЕЙ</a:t>
          </a:r>
          <a:endParaRPr lang="ru-RU" sz="1400" b="1" dirty="0"/>
        </a:p>
      </dgm:t>
    </dgm:pt>
    <dgm:pt modelId="{2203CEBA-CD48-4EF1-94B0-53D574B7AB83}" type="parTrans" cxnId="{F3A5CF93-60AE-41AD-8AF8-3959E1421388}">
      <dgm:prSet/>
      <dgm:spPr/>
      <dgm:t>
        <a:bodyPr/>
        <a:lstStyle/>
        <a:p>
          <a:endParaRPr lang="ru-RU"/>
        </a:p>
      </dgm:t>
    </dgm:pt>
    <dgm:pt modelId="{88A2FD70-EDF9-42E5-B275-3F3A3C584BFB}" type="sibTrans" cxnId="{F3A5CF93-60AE-41AD-8AF8-3959E1421388}">
      <dgm:prSet/>
      <dgm:spPr/>
      <dgm:t>
        <a:bodyPr/>
        <a:lstStyle/>
        <a:p>
          <a:endParaRPr lang="ru-RU"/>
        </a:p>
      </dgm:t>
    </dgm:pt>
    <dgm:pt modelId="{7BBA29FA-0D66-4CE3-BCCE-621C9065F19B}">
      <dgm:prSet phldrT="[Текст]" custT="1"/>
      <dgm:spPr/>
      <dgm:t>
        <a:bodyPr/>
        <a:lstStyle/>
        <a:p>
          <a:r>
            <a:rPr lang="ru-RU" sz="2400" b="1" u="none" dirty="0" smtClean="0"/>
            <a:t>56</a:t>
          </a:r>
          <a:r>
            <a:rPr lang="ru-RU" sz="1400" b="1" u="none" dirty="0" smtClean="0"/>
            <a:t> ДОГОВОРОВ </a:t>
          </a:r>
          <a:r>
            <a:rPr lang="ru-RU" sz="1400" b="1" dirty="0" smtClean="0"/>
            <a:t>С ВЫПУСКНИКАМИ УЧРЕЖДЕНИЙ ДЛЯ ДЕТЕЙ-СИРОТ, ДЕТЕЙ, ОСТАВШИХСЯ БЕЗ ПОПЕЧЕНИЯ РОДИТЕЛЕЙ</a:t>
          </a:r>
          <a:endParaRPr lang="ru-RU" sz="1400" b="1" dirty="0"/>
        </a:p>
      </dgm:t>
    </dgm:pt>
    <dgm:pt modelId="{8F5E6ED1-163C-46E0-B71A-1D329ABE4785}" type="parTrans" cxnId="{FDBE0A41-4815-4817-AD60-05700CF64A3D}">
      <dgm:prSet/>
      <dgm:spPr/>
      <dgm:t>
        <a:bodyPr/>
        <a:lstStyle/>
        <a:p>
          <a:endParaRPr lang="ru-RU"/>
        </a:p>
      </dgm:t>
    </dgm:pt>
    <dgm:pt modelId="{EE4CC490-0C7C-4896-A3F1-896624FBAED7}" type="sibTrans" cxnId="{FDBE0A41-4815-4817-AD60-05700CF64A3D}">
      <dgm:prSet/>
      <dgm:spPr/>
      <dgm:t>
        <a:bodyPr/>
        <a:lstStyle/>
        <a:p>
          <a:endParaRPr lang="ru-RU"/>
        </a:p>
      </dgm:t>
    </dgm:pt>
    <dgm:pt modelId="{EDEF807C-4589-40F9-B44D-9E3857532F05}">
      <dgm:prSet phldrT="[Текст]" custT="1"/>
      <dgm:spPr/>
      <dgm:t>
        <a:bodyPr/>
        <a:lstStyle/>
        <a:p>
          <a:r>
            <a:rPr lang="ru-RU" sz="2400" b="1" u="none" dirty="0" smtClean="0"/>
            <a:t>381 </a:t>
          </a:r>
          <a:r>
            <a:rPr lang="ru-RU" sz="1400" b="1" u="none" dirty="0" smtClean="0"/>
            <a:t>ДОГОВОР С </a:t>
          </a:r>
          <a:r>
            <a:rPr lang="ru-RU" sz="1400" b="1" dirty="0" smtClean="0"/>
            <a:t>ВЫПУСКНИКАМИ ЗАМЕЩАЮЩИХ СЕМЕЙ</a:t>
          </a:r>
          <a:endParaRPr lang="ru-RU" sz="1400" b="1" dirty="0"/>
        </a:p>
      </dgm:t>
    </dgm:pt>
    <dgm:pt modelId="{918AB0D3-5BA9-4540-B79F-A0CCC169B359}" type="parTrans" cxnId="{FE32AAF6-4624-46BF-BCAE-142F74965C32}">
      <dgm:prSet/>
      <dgm:spPr/>
      <dgm:t>
        <a:bodyPr/>
        <a:lstStyle/>
        <a:p>
          <a:endParaRPr lang="ru-RU"/>
        </a:p>
      </dgm:t>
    </dgm:pt>
    <dgm:pt modelId="{DDA92127-3A92-4B70-84F3-DE29871FDB70}" type="sibTrans" cxnId="{FE32AAF6-4624-46BF-BCAE-142F74965C32}">
      <dgm:prSet/>
      <dgm:spPr/>
      <dgm:t>
        <a:bodyPr/>
        <a:lstStyle/>
        <a:p>
          <a:endParaRPr lang="ru-RU"/>
        </a:p>
      </dgm:t>
    </dgm:pt>
    <dgm:pt modelId="{174A3DD2-BD28-47FB-98FE-EC37FA6DD968}" type="pres">
      <dgm:prSet presAssocID="{EE41FD63-27CE-471A-AF39-FA2EE41D86A5}" presName="layout" presStyleCnt="0">
        <dgm:presLayoutVars>
          <dgm:chMax/>
          <dgm:chPref/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8B6ACEE7-3702-4B72-8513-26206A92D562}" type="pres">
      <dgm:prSet presAssocID="{0420BE22-F4B3-4C54-AECC-ABC9B5E26E80}" presName="root" presStyleCnt="0">
        <dgm:presLayoutVars>
          <dgm:chMax/>
          <dgm:chPref/>
        </dgm:presLayoutVars>
      </dgm:prSet>
      <dgm:spPr/>
    </dgm:pt>
    <dgm:pt modelId="{D102F754-FAF8-4EB5-B5BF-D9DE34AB91BD}" type="pres">
      <dgm:prSet presAssocID="{0420BE22-F4B3-4C54-AECC-ABC9B5E26E80}" presName="rootComposite" presStyleCnt="0">
        <dgm:presLayoutVars/>
      </dgm:prSet>
      <dgm:spPr/>
    </dgm:pt>
    <dgm:pt modelId="{8124AD3E-FC30-49A5-B9F3-B1A6E0F99FAA}" type="pres">
      <dgm:prSet presAssocID="{0420BE22-F4B3-4C54-AECC-ABC9B5E26E80}" presName="ParentAccent" presStyleLbl="alignNode1" presStyleIdx="0" presStyleCnt="2"/>
      <dgm:spPr/>
    </dgm:pt>
    <dgm:pt modelId="{2069F585-32FC-40D3-A19D-580439556B21}" type="pres">
      <dgm:prSet presAssocID="{0420BE22-F4B3-4C54-AECC-ABC9B5E26E80}" presName="ParentSmallAccent" presStyleLbl="fgAcc1" presStyleIdx="0" presStyleCnt="2"/>
      <dgm:spPr/>
    </dgm:pt>
    <dgm:pt modelId="{9CBE40A6-8981-4F4E-B3A2-B1E954E079E9}" type="pres">
      <dgm:prSet presAssocID="{0420BE22-F4B3-4C54-AECC-ABC9B5E26E80}" presName="Parent" presStyleLbl="revTx" presStyleIdx="0" presStyleCnt="8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253530-4CFF-4E58-ABDF-39E88693509E}" type="pres">
      <dgm:prSet presAssocID="{0420BE22-F4B3-4C54-AECC-ABC9B5E26E80}" presName="childShape" presStyleCnt="0">
        <dgm:presLayoutVars>
          <dgm:chMax val="0"/>
          <dgm:chPref val="0"/>
        </dgm:presLayoutVars>
      </dgm:prSet>
      <dgm:spPr/>
    </dgm:pt>
    <dgm:pt modelId="{DE045A8A-909B-4EDA-A8EE-8EB9C53986A7}" type="pres">
      <dgm:prSet presAssocID="{EB5E1EB5-01F5-4430-B36E-D74660BEB098}" presName="childComposite" presStyleCnt="0">
        <dgm:presLayoutVars>
          <dgm:chMax val="0"/>
          <dgm:chPref val="0"/>
        </dgm:presLayoutVars>
      </dgm:prSet>
      <dgm:spPr/>
    </dgm:pt>
    <dgm:pt modelId="{377B078E-9E20-439D-A854-38659F68E0E2}" type="pres">
      <dgm:prSet presAssocID="{EB5E1EB5-01F5-4430-B36E-D74660BEB098}" presName="ChildAccent" presStyleLbl="solidFgAcc1" presStyleIdx="0" presStyleCnt="6"/>
      <dgm:spPr/>
    </dgm:pt>
    <dgm:pt modelId="{5D88D262-3D83-4A93-AE73-207111522C24}" type="pres">
      <dgm:prSet presAssocID="{EB5E1EB5-01F5-4430-B36E-D74660BEB098}" presName="Child" presStyleLbl="revTx" presStyleIdx="1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811C03-B1F6-42E5-81C1-6B33454D064D}" type="pres">
      <dgm:prSet presAssocID="{4D94C0DE-0E3F-46D6-BEA6-B91FC280EA0B}" presName="childComposite" presStyleCnt="0">
        <dgm:presLayoutVars>
          <dgm:chMax val="0"/>
          <dgm:chPref val="0"/>
        </dgm:presLayoutVars>
      </dgm:prSet>
      <dgm:spPr/>
    </dgm:pt>
    <dgm:pt modelId="{EF4FEC95-AEEE-4D4C-BC0C-D3698E5DA9B2}" type="pres">
      <dgm:prSet presAssocID="{4D94C0DE-0E3F-46D6-BEA6-B91FC280EA0B}" presName="ChildAccent" presStyleLbl="solidFgAcc1" presStyleIdx="1" presStyleCnt="6"/>
      <dgm:spPr/>
    </dgm:pt>
    <dgm:pt modelId="{0E0E9225-A781-4701-9B24-E09E8A854AA7}" type="pres">
      <dgm:prSet presAssocID="{4D94C0DE-0E3F-46D6-BEA6-B91FC280EA0B}" presName="Child" presStyleLbl="revTx" presStyleIdx="2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96E856-9AB5-4D94-B08F-2975989AB581}" type="pres">
      <dgm:prSet presAssocID="{84741CB6-858C-474F-B285-679F5A605DF3}" presName="childComposite" presStyleCnt="0">
        <dgm:presLayoutVars>
          <dgm:chMax val="0"/>
          <dgm:chPref val="0"/>
        </dgm:presLayoutVars>
      </dgm:prSet>
      <dgm:spPr/>
    </dgm:pt>
    <dgm:pt modelId="{42D81E0F-6AF4-42A2-BF42-9BADEC9481B0}" type="pres">
      <dgm:prSet presAssocID="{84741CB6-858C-474F-B285-679F5A605DF3}" presName="ChildAccent" presStyleLbl="solidFgAcc1" presStyleIdx="2" presStyleCnt="6"/>
      <dgm:spPr/>
    </dgm:pt>
    <dgm:pt modelId="{97E6D5AE-351C-4C46-A889-61405842E425}" type="pres">
      <dgm:prSet presAssocID="{84741CB6-858C-474F-B285-679F5A605DF3}" presName="Child" presStyleLbl="revTx" presStyleIdx="3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23511D-DC66-4500-BB37-81F52952CA26}" type="pres">
      <dgm:prSet presAssocID="{86F0541B-05E0-42E5-AE0E-55653A6227E6}" presName="root" presStyleCnt="0">
        <dgm:presLayoutVars>
          <dgm:chMax/>
          <dgm:chPref/>
        </dgm:presLayoutVars>
      </dgm:prSet>
      <dgm:spPr/>
    </dgm:pt>
    <dgm:pt modelId="{CB186976-8FCF-40A5-8168-906F595BC3F8}" type="pres">
      <dgm:prSet presAssocID="{86F0541B-05E0-42E5-AE0E-55653A6227E6}" presName="rootComposite" presStyleCnt="0">
        <dgm:presLayoutVars/>
      </dgm:prSet>
      <dgm:spPr/>
    </dgm:pt>
    <dgm:pt modelId="{89EC2CA8-6B13-49E9-82E7-4BFA51EDD4AC}" type="pres">
      <dgm:prSet presAssocID="{86F0541B-05E0-42E5-AE0E-55653A6227E6}" presName="ParentAccent" presStyleLbl="alignNode1" presStyleIdx="1" presStyleCnt="2"/>
      <dgm:spPr/>
    </dgm:pt>
    <dgm:pt modelId="{DB5B41B9-698F-43BD-B431-93183CC2766E}" type="pres">
      <dgm:prSet presAssocID="{86F0541B-05E0-42E5-AE0E-55653A6227E6}" presName="ParentSmallAccent" presStyleLbl="fgAcc1" presStyleIdx="1" presStyleCnt="2"/>
      <dgm:spPr/>
    </dgm:pt>
    <dgm:pt modelId="{CC5D8341-7116-4D1F-B353-1F28011E3FA8}" type="pres">
      <dgm:prSet presAssocID="{86F0541B-05E0-42E5-AE0E-55653A6227E6}" presName="Parent" presStyleLbl="revTx" presStyleIdx="4" presStyleCnt="8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6B0B9A-34CC-41F2-82EE-426136B5B90D}" type="pres">
      <dgm:prSet presAssocID="{86F0541B-05E0-42E5-AE0E-55653A6227E6}" presName="childShape" presStyleCnt="0">
        <dgm:presLayoutVars>
          <dgm:chMax val="0"/>
          <dgm:chPref val="0"/>
        </dgm:presLayoutVars>
      </dgm:prSet>
      <dgm:spPr/>
    </dgm:pt>
    <dgm:pt modelId="{E8FEC436-38C3-48AE-8F54-3CF0F44AAB1A}" type="pres">
      <dgm:prSet presAssocID="{0922BFA4-F226-4CDC-8DE2-E621C6CF3D2C}" presName="childComposite" presStyleCnt="0">
        <dgm:presLayoutVars>
          <dgm:chMax val="0"/>
          <dgm:chPref val="0"/>
        </dgm:presLayoutVars>
      </dgm:prSet>
      <dgm:spPr/>
    </dgm:pt>
    <dgm:pt modelId="{2039CC30-845C-4FEA-A4C9-BD8554C46C13}" type="pres">
      <dgm:prSet presAssocID="{0922BFA4-F226-4CDC-8DE2-E621C6CF3D2C}" presName="ChildAccent" presStyleLbl="solidFgAcc1" presStyleIdx="3" presStyleCnt="6"/>
      <dgm:spPr/>
    </dgm:pt>
    <dgm:pt modelId="{359DD49E-03D1-4B39-A89C-6E7D633E589C}" type="pres">
      <dgm:prSet presAssocID="{0922BFA4-F226-4CDC-8DE2-E621C6CF3D2C}" presName="Child" presStyleLbl="revTx" presStyleIdx="5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B5A6AC-D8B6-4D8B-A8E0-EDB373C7CF2C}" type="pres">
      <dgm:prSet presAssocID="{7BBA29FA-0D66-4CE3-BCCE-621C9065F19B}" presName="childComposite" presStyleCnt="0">
        <dgm:presLayoutVars>
          <dgm:chMax val="0"/>
          <dgm:chPref val="0"/>
        </dgm:presLayoutVars>
      </dgm:prSet>
      <dgm:spPr/>
    </dgm:pt>
    <dgm:pt modelId="{00B21C9F-7858-4451-B6E4-25A47678DCD1}" type="pres">
      <dgm:prSet presAssocID="{7BBA29FA-0D66-4CE3-BCCE-621C9065F19B}" presName="ChildAccent" presStyleLbl="solidFgAcc1" presStyleIdx="4" presStyleCnt="6"/>
      <dgm:spPr/>
    </dgm:pt>
    <dgm:pt modelId="{C7FBE901-3D99-481D-B16E-2A8B9B7BD1AE}" type="pres">
      <dgm:prSet presAssocID="{7BBA29FA-0D66-4CE3-BCCE-621C9065F19B}" presName="Child" presStyleLbl="revTx" presStyleIdx="6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83158F-E863-472E-8340-9260A2FD014E}" type="pres">
      <dgm:prSet presAssocID="{EDEF807C-4589-40F9-B44D-9E3857532F05}" presName="childComposite" presStyleCnt="0">
        <dgm:presLayoutVars>
          <dgm:chMax val="0"/>
          <dgm:chPref val="0"/>
        </dgm:presLayoutVars>
      </dgm:prSet>
      <dgm:spPr/>
    </dgm:pt>
    <dgm:pt modelId="{C9356429-BADE-4402-AC02-D157B49569C7}" type="pres">
      <dgm:prSet presAssocID="{EDEF807C-4589-40F9-B44D-9E3857532F05}" presName="ChildAccent" presStyleLbl="solidFgAcc1" presStyleIdx="5" presStyleCnt="6"/>
      <dgm:spPr/>
    </dgm:pt>
    <dgm:pt modelId="{5CC85517-9854-4FC8-B2F4-24F4AD3BCA4E}" type="pres">
      <dgm:prSet presAssocID="{EDEF807C-4589-40F9-B44D-9E3857532F05}" presName="Child" presStyleLbl="revTx" presStyleIdx="7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E32AAF6-4624-46BF-BCAE-142F74965C32}" srcId="{86F0541B-05E0-42E5-AE0E-55653A6227E6}" destId="{EDEF807C-4589-40F9-B44D-9E3857532F05}" srcOrd="2" destOrd="0" parTransId="{918AB0D3-5BA9-4540-B79F-A0CCC169B359}" sibTransId="{DDA92127-3A92-4B70-84F3-DE29871FDB70}"/>
    <dgm:cxn modelId="{7DF70AFC-A450-41FA-9910-2C81E0F8964C}" type="presOf" srcId="{EDEF807C-4589-40F9-B44D-9E3857532F05}" destId="{5CC85517-9854-4FC8-B2F4-24F4AD3BCA4E}" srcOrd="0" destOrd="0" presId="urn:microsoft.com/office/officeart/2008/layout/SquareAccentList"/>
    <dgm:cxn modelId="{93DAC147-2253-4128-909C-A74C3CD96D3F}" type="presOf" srcId="{0420BE22-F4B3-4C54-AECC-ABC9B5E26E80}" destId="{9CBE40A6-8981-4F4E-B3A2-B1E954E079E9}" srcOrd="0" destOrd="0" presId="urn:microsoft.com/office/officeart/2008/layout/SquareAccentList"/>
    <dgm:cxn modelId="{17CE6648-AE35-4293-8435-DBECD2338067}" srcId="{EE41FD63-27CE-471A-AF39-FA2EE41D86A5}" destId="{86F0541B-05E0-42E5-AE0E-55653A6227E6}" srcOrd="1" destOrd="0" parTransId="{063355EF-B183-421A-8DC4-60C0DEB357DC}" sibTransId="{0A99B186-2BA2-4E97-AA21-772E9ABB5614}"/>
    <dgm:cxn modelId="{EDAD91C1-2292-4650-89AD-9EA96B55BE53}" srcId="{0420BE22-F4B3-4C54-AECC-ABC9B5E26E80}" destId="{4D94C0DE-0E3F-46D6-BEA6-B91FC280EA0B}" srcOrd="1" destOrd="0" parTransId="{8115F711-35B0-4B16-8B6B-876A61F4A343}" sibTransId="{DCABEA99-62D2-4DAD-89DB-2C5F544B3C1B}"/>
    <dgm:cxn modelId="{078F1976-71CC-4308-B388-1FA8D607680B}" type="presOf" srcId="{4D94C0DE-0E3F-46D6-BEA6-B91FC280EA0B}" destId="{0E0E9225-A781-4701-9B24-E09E8A854AA7}" srcOrd="0" destOrd="0" presId="urn:microsoft.com/office/officeart/2008/layout/SquareAccentList"/>
    <dgm:cxn modelId="{BEF6BB36-E7C3-4982-9B57-839DABC8D6FC}" type="presOf" srcId="{EB5E1EB5-01F5-4430-B36E-D74660BEB098}" destId="{5D88D262-3D83-4A93-AE73-207111522C24}" srcOrd="0" destOrd="0" presId="urn:microsoft.com/office/officeart/2008/layout/SquareAccentList"/>
    <dgm:cxn modelId="{BCD98988-68D1-4BE7-A2AD-0D4E7B720FE0}" type="presOf" srcId="{EE41FD63-27CE-471A-AF39-FA2EE41D86A5}" destId="{174A3DD2-BD28-47FB-98FE-EC37FA6DD968}" srcOrd="0" destOrd="0" presId="urn:microsoft.com/office/officeart/2008/layout/SquareAccentList"/>
    <dgm:cxn modelId="{FDBE0A41-4815-4817-AD60-05700CF64A3D}" srcId="{86F0541B-05E0-42E5-AE0E-55653A6227E6}" destId="{7BBA29FA-0D66-4CE3-BCCE-621C9065F19B}" srcOrd="1" destOrd="0" parTransId="{8F5E6ED1-163C-46E0-B71A-1D329ABE4785}" sibTransId="{EE4CC490-0C7C-4896-A3F1-896624FBAED7}"/>
    <dgm:cxn modelId="{35DC148F-BA04-4229-ADF1-7A3204AD5EC2}" srcId="{EE41FD63-27CE-471A-AF39-FA2EE41D86A5}" destId="{0420BE22-F4B3-4C54-AECC-ABC9B5E26E80}" srcOrd="0" destOrd="0" parTransId="{74456B04-2347-4B24-8D13-E5D75E109D74}" sibTransId="{E1FA80FC-639F-4D5D-BDF6-4615E241E1A5}"/>
    <dgm:cxn modelId="{5CF85ABC-0BFC-4414-963F-DBB2D498FB00}" srcId="{0420BE22-F4B3-4C54-AECC-ABC9B5E26E80}" destId="{EB5E1EB5-01F5-4430-B36E-D74660BEB098}" srcOrd="0" destOrd="0" parTransId="{4F5FA7D9-D252-4A6E-8029-304CB7959A7C}" sibTransId="{ABA21E17-0A3D-49E3-9908-23E4B6DC459B}"/>
    <dgm:cxn modelId="{22297E47-F357-48CC-B24B-9B13CE434DED}" type="presOf" srcId="{0922BFA4-F226-4CDC-8DE2-E621C6CF3D2C}" destId="{359DD49E-03D1-4B39-A89C-6E7D633E589C}" srcOrd="0" destOrd="0" presId="urn:microsoft.com/office/officeart/2008/layout/SquareAccentList"/>
    <dgm:cxn modelId="{2431A184-DACE-4226-B2A1-A643AD3E056D}" type="presOf" srcId="{84741CB6-858C-474F-B285-679F5A605DF3}" destId="{97E6D5AE-351C-4C46-A889-61405842E425}" srcOrd="0" destOrd="0" presId="urn:microsoft.com/office/officeart/2008/layout/SquareAccentList"/>
    <dgm:cxn modelId="{911878C1-D6E9-4E77-937C-3726146054AB}" srcId="{86F0541B-05E0-42E5-AE0E-55653A6227E6}" destId="{0922BFA4-F226-4CDC-8DE2-E621C6CF3D2C}" srcOrd="0" destOrd="0" parTransId="{BEE674A0-CDBB-43CD-BA01-1A630B5AD314}" sibTransId="{D068715E-5543-4DF1-ADC0-C828C4B88B3D}"/>
    <dgm:cxn modelId="{F3A5CF93-60AE-41AD-8AF8-3959E1421388}" srcId="{0420BE22-F4B3-4C54-AECC-ABC9B5E26E80}" destId="{84741CB6-858C-474F-B285-679F5A605DF3}" srcOrd="2" destOrd="0" parTransId="{2203CEBA-CD48-4EF1-94B0-53D574B7AB83}" sibTransId="{88A2FD70-EDF9-42E5-B275-3F3A3C584BFB}"/>
    <dgm:cxn modelId="{CD12B7CF-0BC9-4E0E-9C0B-138B4A7AF576}" type="presOf" srcId="{7BBA29FA-0D66-4CE3-BCCE-621C9065F19B}" destId="{C7FBE901-3D99-481D-B16E-2A8B9B7BD1AE}" srcOrd="0" destOrd="0" presId="urn:microsoft.com/office/officeart/2008/layout/SquareAccentList"/>
    <dgm:cxn modelId="{82A4AD4C-8B3D-4ADB-B3A1-D5968DE0D9E2}" type="presOf" srcId="{86F0541B-05E0-42E5-AE0E-55653A6227E6}" destId="{CC5D8341-7116-4D1F-B353-1F28011E3FA8}" srcOrd="0" destOrd="0" presId="urn:microsoft.com/office/officeart/2008/layout/SquareAccentList"/>
    <dgm:cxn modelId="{9505BCA9-2EFB-4E43-8CC1-6DDB2F0FC456}" type="presParOf" srcId="{174A3DD2-BD28-47FB-98FE-EC37FA6DD968}" destId="{8B6ACEE7-3702-4B72-8513-26206A92D562}" srcOrd="0" destOrd="0" presId="urn:microsoft.com/office/officeart/2008/layout/SquareAccentList"/>
    <dgm:cxn modelId="{7D711410-1C74-4C6F-8EEE-577D4C06C552}" type="presParOf" srcId="{8B6ACEE7-3702-4B72-8513-26206A92D562}" destId="{D102F754-FAF8-4EB5-B5BF-D9DE34AB91BD}" srcOrd="0" destOrd="0" presId="urn:microsoft.com/office/officeart/2008/layout/SquareAccentList"/>
    <dgm:cxn modelId="{515F04B3-A76F-4244-8F54-4E78BA3DC424}" type="presParOf" srcId="{D102F754-FAF8-4EB5-B5BF-D9DE34AB91BD}" destId="{8124AD3E-FC30-49A5-B9F3-B1A6E0F99FAA}" srcOrd="0" destOrd="0" presId="urn:microsoft.com/office/officeart/2008/layout/SquareAccentList"/>
    <dgm:cxn modelId="{C50083D2-3F63-4AB6-A593-2416B279E29B}" type="presParOf" srcId="{D102F754-FAF8-4EB5-B5BF-D9DE34AB91BD}" destId="{2069F585-32FC-40D3-A19D-580439556B21}" srcOrd="1" destOrd="0" presId="urn:microsoft.com/office/officeart/2008/layout/SquareAccentList"/>
    <dgm:cxn modelId="{96AFE05D-3943-49A3-BFA5-70CFC8E7BC74}" type="presParOf" srcId="{D102F754-FAF8-4EB5-B5BF-D9DE34AB91BD}" destId="{9CBE40A6-8981-4F4E-B3A2-B1E954E079E9}" srcOrd="2" destOrd="0" presId="urn:microsoft.com/office/officeart/2008/layout/SquareAccentList"/>
    <dgm:cxn modelId="{47E041C8-E0A6-4E1A-8A6A-9E62D64EC85A}" type="presParOf" srcId="{8B6ACEE7-3702-4B72-8513-26206A92D562}" destId="{10253530-4CFF-4E58-ABDF-39E88693509E}" srcOrd="1" destOrd="0" presId="urn:microsoft.com/office/officeart/2008/layout/SquareAccentList"/>
    <dgm:cxn modelId="{37C26CD4-5119-4836-82CC-1CDDB391695B}" type="presParOf" srcId="{10253530-4CFF-4E58-ABDF-39E88693509E}" destId="{DE045A8A-909B-4EDA-A8EE-8EB9C53986A7}" srcOrd="0" destOrd="0" presId="urn:microsoft.com/office/officeart/2008/layout/SquareAccentList"/>
    <dgm:cxn modelId="{1CB4A6A9-89E3-4D04-91BC-7AC4D99571CD}" type="presParOf" srcId="{DE045A8A-909B-4EDA-A8EE-8EB9C53986A7}" destId="{377B078E-9E20-439D-A854-38659F68E0E2}" srcOrd="0" destOrd="0" presId="urn:microsoft.com/office/officeart/2008/layout/SquareAccentList"/>
    <dgm:cxn modelId="{8DA974E2-3089-4741-95EC-5D81ED619E02}" type="presParOf" srcId="{DE045A8A-909B-4EDA-A8EE-8EB9C53986A7}" destId="{5D88D262-3D83-4A93-AE73-207111522C24}" srcOrd="1" destOrd="0" presId="urn:microsoft.com/office/officeart/2008/layout/SquareAccentList"/>
    <dgm:cxn modelId="{0D2BEB92-895E-4DB5-B70C-88A25674A6E4}" type="presParOf" srcId="{10253530-4CFF-4E58-ABDF-39E88693509E}" destId="{21811C03-B1F6-42E5-81C1-6B33454D064D}" srcOrd="1" destOrd="0" presId="urn:microsoft.com/office/officeart/2008/layout/SquareAccentList"/>
    <dgm:cxn modelId="{0FC301C8-985E-46BC-AF2F-AB980006D6E7}" type="presParOf" srcId="{21811C03-B1F6-42E5-81C1-6B33454D064D}" destId="{EF4FEC95-AEEE-4D4C-BC0C-D3698E5DA9B2}" srcOrd="0" destOrd="0" presId="urn:microsoft.com/office/officeart/2008/layout/SquareAccentList"/>
    <dgm:cxn modelId="{4856401C-459C-4E0F-81AF-DC930F62DE5B}" type="presParOf" srcId="{21811C03-B1F6-42E5-81C1-6B33454D064D}" destId="{0E0E9225-A781-4701-9B24-E09E8A854AA7}" srcOrd="1" destOrd="0" presId="urn:microsoft.com/office/officeart/2008/layout/SquareAccentList"/>
    <dgm:cxn modelId="{88FEA4F2-AA27-466A-BA7F-2CEBB5E62398}" type="presParOf" srcId="{10253530-4CFF-4E58-ABDF-39E88693509E}" destId="{A496E856-9AB5-4D94-B08F-2975989AB581}" srcOrd="2" destOrd="0" presId="urn:microsoft.com/office/officeart/2008/layout/SquareAccentList"/>
    <dgm:cxn modelId="{5D60C251-DF2A-4F4F-B120-84497B68F25A}" type="presParOf" srcId="{A496E856-9AB5-4D94-B08F-2975989AB581}" destId="{42D81E0F-6AF4-42A2-BF42-9BADEC9481B0}" srcOrd="0" destOrd="0" presId="urn:microsoft.com/office/officeart/2008/layout/SquareAccentList"/>
    <dgm:cxn modelId="{0E64BD6D-2E88-4335-B7A8-3B3408F582A5}" type="presParOf" srcId="{A496E856-9AB5-4D94-B08F-2975989AB581}" destId="{97E6D5AE-351C-4C46-A889-61405842E425}" srcOrd="1" destOrd="0" presId="urn:microsoft.com/office/officeart/2008/layout/SquareAccentList"/>
    <dgm:cxn modelId="{55C634A1-86A0-4402-A009-107680A92961}" type="presParOf" srcId="{174A3DD2-BD28-47FB-98FE-EC37FA6DD968}" destId="{B323511D-DC66-4500-BB37-81F52952CA26}" srcOrd="1" destOrd="0" presId="urn:microsoft.com/office/officeart/2008/layout/SquareAccentList"/>
    <dgm:cxn modelId="{C28D64D8-521D-41BE-93DB-CF4D49280AB8}" type="presParOf" srcId="{B323511D-DC66-4500-BB37-81F52952CA26}" destId="{CB186976-8FCF-40A5-8168-906F595BC3F8}" srcOrd="0" destOrd="0" presId="urn:microsoft.com/office/officeart/2008/layout/SquareAccentList"/>
    <dgm:cxn modelId="{1F42FABE-E28A-4C33-8A97-6DD6CF27524E}" type="presParOf" srcId="{CB186976-8FCF-40A5-8168-906F595BC3F8}" destId="{89EC2CA8-6B13-49E9-82E7-4BFA51EDD4AC}" srcOrd="0" destOrd="0" presId="urn:microsoft.com/office/officeart/2008/layout/SquareAccentList"/>
    <dgm:cxn modelId="{70360D83-43EF-4CAC-9454-EDD64BCA4D6A}" type="presParOf" srcId="{CB186976-8FCF-40A5-8168-906F595BC3F8}" destId="{DB5B41B9-698F-43BD-B431-93183CC2766E}" srcOrd="1" destOrd="0" presId="urn:microsoft.com/office/officeart/2008/layout/SquareAccentList"/>
    <dgm:cxn modelId="{6208BFB7-3A27-45B2-AE93-5721AD4307A8}" type="presParOf" srcId="{CB186976-8FCF-40A5-8168-906F595BC3F8}" destId="{CC5D8341-7116-4D1F-B353-1F28011E3FA8}" srcOrd="2" destOrd="0" presId="urn:microsoft.com/office/officeart/2008/layout/SquareAccentList"/>
    <dgm:cxn modelId="{02E45F11-5EB8-4C44-8F4F-CDC846BD63F4}" type="presParOf" srcId="{B323511D-DC66-4500-BB37-81F52952CA26}" destId="{CA6B0B9A-34CC-41F2-82EE-426136B5B90D}" srcOrd="1" destOrd="0" presId="urn:microsoft.com/office/officeart/2008/layout/SquareAccentList"/>
    <dgm:cxn modelId="{3139CDE3-E4CC-43A4-90B7-5BA697737F9D}" type="presParOf" srcId="{CA6B0B9A-34CC-41F2-82EE-426136B5B90D}" destId="{E8FEC436-38C3-48AE-8F54-3CF0F44AAB1A}" srcOrd="0" destOrd="0" presId="urn:microsoft.com/office/officeart/2008/layout/SquareAccentList"/>
    <dgm:cxn modelId="{BDFCEF0E-8E27-46A2-BD1E-7719D2654834}" type="presParOf" srcId="{E8FEC436-38C3-48AE-8F54-3CF0F44AAB1A}" destId="{2039CC30-845C-4FEA-A4C9-BD8554C46C13}" srcOrd="0" destOrd="0" presId="urn:microsoft.com/office/officeart/2008/layout/SquareAccentList"/>
    <dgm:cxn modelId="{4C192852-FE64-4995-B675-D7BD10EB10DC}" type="presParOf" srcId="{E8FEC436-38C3-48AE-8F54-3CF0F44AAB1A}" destId="{359DD49E-03D1-4B39-A89C-6E7D633E589C}" srcOrd="1" destOrd="0" presId="urn:microsoft.com/office/officeart/2008/layout/SquareAccentList"/>
    <dgm:cxn modelId="{43BA067C-9720-46F7-BDA7-DF40BA1BB681}" type="presParOf" srcId="{CA6B0B9A-34CC-41F2-82EE-426136B5B90D}" destId="{00B5A6AC-D8B6-4D8B-A8E0-EDB373C7CF2C}" srcOrd="1" destOrd="0" presId="urn:microsoft.com/office/officeart/2008/layout/SquareAccentList"/>
    <dgm:cxn modelId="{5DE551B7-DB5A-4B85-A746-5972F34FC1FB}" type="presParOf" srcId="{00B5A6AC-D8B6-4D8B-A8E0-EDB373C7CF2C}" destId="{00B21C9F-7858-4451-B6E4-25A47678DCD1}" srcOrd="0" destOrd="0" presId="urn:microsoft.com/office/officeart/2008/layout/SquareAccentList"/>
    <dgm:cxn modelId="{030ACD50-6C30-44F6-B56D-7BB32D63C00E}" type="presParOf" srcId="{00B5A6AC-D8B6-4D8B-A8E0-EDB373C7CF2C}" destId="{C7FBE901-3D99-481D-B16E-2A8B9B7BD1AE}" srcOrd="1" destOrd="0" presId="urn:microsoft.com/office/officeart/2008/layout/SquareAccentList"/>
    <dgm:cxn modelId="{7385B133-FEF3-46D3-91EA-AED1DFF0EE20}" type="presParOf" srcId="{CA6B0B9A-34CC-41F2-82EE-426136B5B90D}" destId="{1883158F-E863-472E-8340-9260A2FD014E}" srcOrd="2" destOrd="0" presId="urn:microsoft.com/office/officeart/2008/layout/SquareAccentList"/>
    <dgm:cxn modelId="{1D8C5251-244D-4870-A14A-433F93229F03}" type="presParOf" srcId="{1883158F-E863-472E-8340-9260A2FD014E}" destId="{C9356429-BADE-4402-AC02-D157B49569C7}" srcOrd="0" destOrd="0" presId="urn:microsoft.com/office/officeart/2008/layout/SquareAccentList"/>
    <dgm:cxn modelId="{776619AF-B633-4B8E-8918-CE34D9611774}" type="presParOf" srcId="{1883158F-E863-472E-8340-9260A2FD014E}" destId="{5CC85517-9854-4FC8-B2F4-24F4AD3BCA4E}" srcOrd="1" destOrd="0" presId="urn:microsoft.com/office/officeart/2008/layout/SquareAccent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EC4ED894-89CF-4ED9-A4A6-16CBE58D6946}" type="doc">
      <dgm:prSet loTypeId="urn:microsoft.com/office/officeart/2005/8/layout/process1" loCatId="process" qsTypeId="urn:microsoft.com/office/officeart/2005/8/quickstyle/simple5" qsCatId="simple" csTypeId="urn:microsoft.com/office/officeart/2005/8/colors/colorful4" csCatId="colorful" phldr="1"/>
      <dgm:spPr/>
    </dgm:pt>
    <dgm:pt modelId="{CA6AA150-4F81-4996-878F-96B4F9C8FDA9}">
      <dgm:prSet phldrT="[Текст]"/>
      <dgm:spPr/>
      <dgm:t>
        <a:bodyPr/>
        <a:lstStyle/>
        <a:p>
          <a:r>
            <a:rPr lang="ru-RU" dirty="0" smtClean="0"/>
            <a:t>за 11 лет  </a:t>
          </a:r>
        </a:p>
        <a:p>
          <a:r>
            <a:rPr lang="ru-RU" dirty="0" smtClean="0"/>
            <a:t>в Пермском крае</a:t>
          </a:r>
          <a:endParaRPr lang="ru-RU" dirty="0"/>
        </a:p>
      </dgm:t>
    </dgm:pt>
    <dgm:pt modelId="{E4A0B767-5BAD-46F9-93B1-EE2A835917E9}" type="parTrans" cxnId="{566548C5-C429-4555-9689-AC866A4785B5}">
      <dgm:prSet/>
      <dgm:spPr/>
      <dgm:t>
        <a:bodyPr/>
        <a:lstStyle/>
        <a:p>
          <a:endParaRPr lang="ru-RU"/>
        </a:p>
      </dgm:t>
    </dgm:pt>
    <dgm:pt modelId="{D26E191E-E4A7-4978-9C2C-9701457B576B}" type="sibTrans" cxnId="{566548C5-C429-4555-9689-AC866A4785B5}">
      <dgm:prSet/>
      <dgm:spPr/>
      <dgm:t>
        <a:bodyPr/>
        <a:lstStyle/>
        <a:p>
          <a:endParaRPr lang="ru-RU"/>
        </a:p>
      </dgm:t>
    </dgm:pt>
    <dgm:pt modelId="{38DFB0F8-0FDE-47D9-949B-D07F3D0A759F}">
      <dgm:prSet/>
      <dgm:spPr/>
      <dgm:t>
        <a:bodyPr/>
        <a:lstStyle/>
        <a:p>
          <a:r>
            <a:rPr lang="ru-RU" b="1" dirty="0" smtClean="0"/>
            <a:t>14 778 </a:t>
          </a:r>
          <a:r>
            <a:rPr lang="ru-RU" dirty="0" smtClean="0"/>
            <a:t>детей-сирот, детей, оставшихся без попечения родителей, было охвачено </a:t>
          </a:r>
          <a:r>
            <a:rPr lang="ru-RU" dirty="0" err="1" smtClean="0"/>
            <a:t>постинтернатным</a:t>
          </a:r>
          <a:r>
            <a:rPr lang="ru-RU" dirty="0" smtClean="0"/>
            <a:t> сопровождением</a:t>
          </a:r>
          <a:endParaRPr lang="ru-RU" dirty="0"/>
        </a:p>
      </dgm:t>
    </dgm:pt>
    <dgm:pt modelId="{FD16DA11-903A-4CDC-8DD6-B04E218EFEE1}" type="sibTrans" cxnId="{DC466C95-C054-40DE-9050-84358834EBEF}">
      <dgm:prSet/>
      <dgm:spPr/>
      <dgm:t>
        <a:bodyPr/>
        <a:lstStyle/>
        <a:p>
          <a:endParaRPr lang="ru-RU"/>
        </a:p>
      </dgm:t>
    </dgm:pt>
    <dgm:pt modelId="{0450F44F-A2D4-42A5-B840-83D9CD550119}" type="parTrans" cxnId="{DC466C95-C054-40DE-9050-84358834EBEF}">
      <dgm:prSet/>
      <dgm:spPr/>
      <dgm:t>
        <a:bodyPr/>
        <a:lstStyle/>
        <a:p>
          <a:endParaRPr lang="ru-RU"/>
        </a:p>
      </dgm:t>
    </dgm:pt>
    <dgm:pt modelId="{C8D18DF0-4BB5-4D10-BB8D-8F33E0875363}" type="pres">
      <dgm:prSet presAssocID="{EC4ED894-89CF-4ED9-A4A6-16CBE58D6946}" presName="Name0" presStyleCnt="0">
        <dgm:presLayoutVars>
          <dgm:dir/>
          <dgm:resizeHandles val="exact"/>
        </dgm:presLayoutVars>
      </dgm:prSet>
      <dgm:spPr/>
    </dgm:pt>
    <dgm:pt modelId="{49CEC310-EC08-47F5-9C97-472FC8FB574D}" type="pres">
      <dgm:prSet presAssocID="{CA6AA150-4F81-4996-878F-96B4F9C8FDA9}" presName="node" presStyleLbl="node1" presStyleIdx="0" presStyleCnt="2" custScaleX="625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313C0F-B82E-4ED0-BB8A-04004B4D16B9}" type="pres">
      <dgm:prSet presAssocID="{D26E191E-E4A7-4978-9C2C-9701457B576B}" presName="sibTrans" presStyleLbl="sibTrans2D1" presStyleIdx="0" presStyleCnt="1"/>
      <dgm:spPr/>
      <dgm:t>
        <a:bodyPr/>
        <a:lstStyle/>
        <a:p>
          <a:endParaRPr lang="ru-RU"/>
        </a:p>
      </dgm:t>
    </dgm:pt>
    <dgm:pt modelId="{3A8D8929-F00D-430F-B90F-929B22F0584F}" type="pres">
      <dgm:prSet presAssocID="{D26E191E-E4A7-4978-9C2C-9701457B576B}" presName="connectorText" presStyleLbl="sibTrans2D1" presStyleIdx="0" presStyleCnt="1"/>
      <dgm:spPr/>
      <dgm:t>
        <a:bodyPr/>
        <a:lstStyle/>
        <a:p>
          <a:endParaRPr lang="ru-RU"/>
        </a:p>
      </dgm:t>
    </dgm:pt>
    <dgm:pt modelId="{821D0642-A0CE-48A7-B0A2-9F23228064AC}" type="pres">
      <dgm:prSet presAssocID="{38DFB0F8-0FDE-47D9-949B-D07F3D0A759F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EB81A40-74BC-4054-8884-819FDF721965}" type="presOf" srcId="{EC4ED894-89CF-4ED9-A4A6-16CBE58D6946}" destId="{C8D18DF0-4BB5-4D10-BB8D-8F33E0875363}" srcOrd="0" destOrd="0" presId="urn:microsoft.com/office/officeart/2005/8/layout/process1"/>
    <dgm:cxn modelId="{933213E5-5D65-467A-863F-16FA8DD84681}" type="presOf" srcId="{CA6AA150-4F81-4996-878F-96B4F9C8FDA9}" destId="{49CEC310-EC08-47F5-9C97-472FC8FB574D}" srcOrd="0" destOrd="0" presId="urn:microsoft.com/office/officeart/2005/8/layout/process1"/>
    <dgm:cxn modelId="{0AF0F806-7795-4B18-9473-2258AD15F481}" type="presOf" srcId="{D26E191E-E4A7-4978-9C2C-9701457B576B}" destId="{0C313C0F-B82E-4ED0-BB8A-04004B4D16B9}" srcOrd="0" destOrd="0" presId="urn:microsoft.com/office/officeart/2005/8/layout/process1"/>
    <dgm:cxn modelId="{B43935EE-4023-4030-9497-074B7E3DB7D4}" type="presOf" srcId="{D26E191E-E4A7-4978-9C2C-9701457B576B}" destId="{3A8D8929-F00D-430F-B90F-929B22F0584F}" srcOrd="1" destOrd="0" presId="urn:microsoft.com/office/officeart/2005/8/layout/process1"/>
    <dgm:cxn modelId="{DC466C95-C054-40DE-9050-84358834EBEF}" srcId="{EC4ED894-89CF-4ED9-A4A6-16CBE58D6946}" destId="{38DFB0F8-0FDE-47D9-949B-D07F3D0A759F}" srcOrd="1" destOrd="0" parTransId="{0450F44F-A2D4-42A5-B840-83D9CD550119}" sibTransId="{FD16DA11-903A-4CDC-8DD6-B04E218EFEE1}"/>
    <dgm:cxn modelId="{C7B0229F-78AF-43FD-9A52-107439F7F96D}" type="presOf" srcId="{38DFB0F8-0FDE-47D9-949B-D07F3D0A759F}" destId="{821D0642-A0CE-48A7-B0A2-9F23228064AC}" srcOrd="0" destOrd="0" presId="urn:microsoft.com/office/officeart/2005/8/layout/process1"/>
    <dgm:cxn modelId="{566548C5-C429-4555-9689-AC866A4785B5}" srcId="{EC4ED894-89CF-4ED9-A4A6-16CBE58D6946}" destId="{CA6AA150-4F81-4996-878F-96B4F9C8FDA9}" srcOrd="0" destOrd="0" parTransId="{E4A0B767-5BAD-46F9-93B1-EE2A835917E9}" sibTransId="{D26E191E-E4A7-4978-9C2C-9701457B576B}"/>
    <dgm:cxn modelId="{3F332AB6-0724-49E9-85F4-C0435ABF8DB6}" type="presParOf" srcId="{C8D18DF0-4BB5-4D10-BB8D-8F33E0875363}" destId="{49CEC310-EC08-47F5-9C97-472FC8FB574D}" srcOrd="0" destOrd="0" presId="urn:microsoft.com/office/officeart/2005/8/layout/process1"/>
    <dgm:cxn modelId="{67ADD160-A043-4422-8DCC-2D9A317F9C22}" type="presParOf" srcId="{C8D18DF0-4BB5-4D10-BB8D-8F33E0875363}" destId="{0C313C0F-B82E-4ED0-BB8A-04004B4D16B9}" srcOrd="1" destOrd="0" presId="urn:microsoft.com/office/officeart/2005/8/layout/process1"/>
    <dgm:cxn modelId="{38DE45B3-5592-43E0-957F-1C51E71A194D}" type="presParOf" srcId="{0C313C0F-B82E-4ED0-BB8A-04004B4D16B9}" destId="{3A8D8929-F00D-430F-B90F-929B22F0584F}" srcOrd="0" destOrd="0" presId="urn:microsoft.com/office/officeart/2005/8/layout/process1"/>
    <dgm:cxn modelId="{7A03B8C7-206C-458C-9B4E-7144922CF541}" type="presParOf" srcId="{C8D18DF0-4BB5-4D10-BB8D-8F33E0875363}" destId="{821D0642-A0CE-48A7-B0A2-9F23228064AC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DAB978E2-0EBC-4320-868C-D199EBDAB52F}" type="doc">
      <dgm:prSet loTypeId="urn:microsoft.com/office/officeart/2005/8/layout/list1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54F1694B-5AA7-410C-933C-E42808EA8263}">
      <dgm:prSet phldrT="[Текст]"/>
      <dgm:spPr/>
      <dgm:t>
        <a:bodyPr/>
        <a:lstStyle/>
        <a:p>
          <a:r>
            <a:rPr lang="ru-RU" smtClean="0"/>
            <a:t> </a:t>
          </a:r>
          <a:endParaRPr lang="ru-RU" dirty="0"/>
        </a:p>
      </dgm:t>
    </dgm:pt>
    <dgm:pt modelId="{2C5C4A7E-7525-4842-9FA3-B2CC33B9C56A}" type="parTrans" cxnId="{497838E4-40F4-4767-B278-E4406BBD6520}">
      <dgm:prSet/>
      <dgm:spPr/>
      <dgm:t>
        <a:bodyPr/>
        <a:lstStyle/>
        <a:p>
          <a:endParaRPr lang="ru-RU"/>
        </a:p>
      </dgm:t>
    </dgm:pt>
    <dgm:pt modelId="{1CAAE9CE-A506-4285-BB56-F98C0E3D8587}" type="sibTrans" cxnId="{497838E4-40F4-4767-B278-E4406BBD6520}">
      <dgm:prSet/>
      <dgm:spPr/>
      <dgm:t>
        <a:bodyPr/>
        <a:lstStyle/>
        <a:p>
          <a:endParaRPr lang="ru-RU"/>
        </a:p>
      </dgm:t>
    </dgm:pt>
    <dgm:pt modelId="{EFEF2DB0-2744-462A-A5F4-BF7F262DCE4F}">
      <dgm:prSet phldrT="[Текст]"/>
      <dgm:spPr/>
      <dgm:t>
        <a:bodyPr/>
        <a:lstStyle/>
        <a:p>
          <a:pPr algn="just"/>
          <a:r>
            <a:rPr lang="ru-RU" dirty="0" smtClean="0"/>
            <a:t>Отсутствие закрепления в федеральном законодательстве дополнительной гарантии по социальной защите в виде </a:t>
          </a:r>
          <a:r>
            <a:rPr lang="ru-RU" dirty="0" err="1" smtClean="0"/>
            <a:t>постинтернатного</a:t>
          </a:r>
          <a:r>
            <a:rPr lang="ru-RU" dirty="0" smtClean="0"/>
            <a:t> сопровождения лиц из числа детей-сирот, детей, оставшихся без попечения родителей, в связи с чем не во всех субъектах Российской Федерации закреплен институт </a:t>
          </a:r>
          <a:r>
            <a:rPr lang="ru-RU" dirty="0" err="1" smtClean="0"/>
            <a:t>постинтернатного</a:t>
          </a:r>
          <a:r>
            <a:rPr lang="ru-RU" dirty="0" smtClean="0"/>
            <a:t> сопровождения</a:t>
          </a:r>
          <a:endParaRPr lang="ru-RU" dirty="0"/>
        </a:p>
      </dgm:t>
    </dgm:pt>
    <dgm:pt modelId="{4398F8F4-2E08-4879-8D5E-EBBE411AE40A}" type="parTrans" cxnId="{A9CC8445-C95E-4FBA-B0A3-7AF24B9BB80A}">
      <dgm:prSet/>
      <dgm:spPr/>
      <dgm:t>
        <a:bodyPr/>
        <a:lstStyle/>
        <a:p>
          <a:endParaRPr lang="ru-RU"/>
        </a:p>
      </dgm:t>
    </dgm:pt>
    <dgm:pt modelId="{FF711305-0D51-4897-8C8B-19AE495785FD}" type="sibTrans" cxnId="{A9CC8445-C95E-4FBA-B0A3-7AF24B9BB80A}">
      <dgm:prSet/>
      <dgm:spPr/>
      <dgm:t>
        <a:bodyPr/>
        <a:lstStyle/>
        <a:p>
          <a:endParaRPr lang="ru-RU"/>
        </a:p>
      </dgm:t>
    </dgm:pt>
    <dgm:pt modelId="{1A5B48AD-1157-430D-9698-0F0F339CE779}">
      <dgm:prSet phldrT="[Текст]"/>
      <dgm:spPr>
        <a:ln>
          <a:solidFill>
            <a:schemeClr val="accent3"/>
          </a:solidFill>
        </a:ln>
      </dgm:spPr>
      <dgm:t>
        <a:bodyPr/>
        <a:lstStyle/>
        <a:p>
          <a:pPr algn="just"/>
          <a:r>
            <a:rPr lang="ru-RU" dirty="0" smtClean="0"/>
            <a:t>Отсутствие </a:t>
          </a:r>
          <a:r>
            <a:rPr lang="ru-RU" dirty="0" err="1" smtClean="0"/>
            <a:t>постинтернатного</a:t>
          </a:r>
          <a:r>
            <a:rPr lang="ru-RU" dirty="0" smtClean="0"/>
            <a:t> сопровождения для лиц из числа детей-сирот, детей, оставшихся без попечения родителей, прибывших из других субъектов Российской Федерации</a:t>
          </a:r>
        </a:p>
      </dgm:t>
    </dgm:pt>
    <dgm:pt modelId="{20AACF4E-C275-4F4F-AC6D-86E812A03A47}" type="parTrans" cxnId="{BE62C95F-8A42-4C03-BED8-9D2E469B907C}">
      <dgm:prSet/>
      <dgm:spPr/>
      <dgm:t>
        <a:bodyPr/>
        <a:lstStyle/>
        <a:p>
          <a:endParaRPr lang="ru-RU"/>
        </a:p>
      </dgm:t>
    </dgm:pt>
    <dgm:pt modelId="{68E7377E-C790-4276-8C23-5F04C88864AF}" type="sibTrans" cxnId="{BE62C95F-8A42-4C03-BED8-9D2E469B907C}">
      <dgm:prSet/>
      <dgm:spPr/>
      <dgm:t>
        <a:bodyPr/>
        <a:lstStyle/>
        <a:p>
          <a:endParaRPr lang="ru-RU"/>
        </a:p>
      </dgm:t>
    </dgm:pt>
    <dgm:pt modelId="{4A25F03C-0118-4569-B86E-48B2CB114163}">
      <dgm:prSet phldrT="[Текст]"/>
      <dgm:spPr>
        <a:solidFill>
          <a:schemeClr val="accent3"/>
        </a:solidFill>
      </dgm:spPr>
      <dgm:t>
        <a:bodyPr/>
        <a:lstStyle/>
        <a:p>
          <a:endParaRPr lang="ru-RU" dirty="0" smtClean="0"/>
        </a:p>
      </dgm:t>
    </dgm:pt>
    <dgm:pt modelId="{9295256C-86EC-406E-9C02-E687180DA0F4}" type="parTrans" cxnId="{410210B9-E501-44C5-96C8-949566C3A85E}">
      <dgm:prSet/>
      <dgm:spPr/>
      <dgm:t>
        <a:bodyPr/>
        <a:lstStyle/>
        <a:p>
          <a:endParaRPr lang="ru-RU"/>
        </a:p>
      </dgm:t>
    </dgm:pt>
    <dgm:pt modelId="{C13C8D63-D4C2-447A-9695-F3FA6F99D59C}" type="sibTrans" cxnId="{410210B9-E501-44C5-96C8-949566C3A85E}">
      <dgm:prSet/>
      <dgm:spPr/>
      <dgm:t>
        <a:bodyPr/>
        <a:lstStyle/>
        <a:p>
          <a:endParaRPr lang="ru-RU"/>
        </a:p>
      </dgm:t>
    </dgm:pt>
    <dgm:pt modelId="{75D66220-CD58-46CA-9968-E9BFE2C238F5}">
      <dgm:prSet phldrT="[Текст]"/>
      <dgm:spPr/>
      <dgm:t>
        <a:bodyPr/>
        <a:lstStyle/>
        <a:p>
          <a:pPr algn="l"/>
          <a:endParaRPr lang="ru-RU" dirty="0" smtClean="0"/>
        </a:p>
      </dgm:t>
    </dgm:pt>
    <dgm:pt modelId="{3A51F97F-3663-4646-B367-DEBA187E63AD}" type="parTrans" cxnId="{6258B7B9-2E7F-422A-A77B-EB9BB8153955}">
      <dgm:prSet/>
      <dgm:spPr/>
      <dgm:t>
        <a:bodyPr/>
        <a:lstStyle/>
        <a:p>
          <a:endParaRPr lang="ru-RU"/>
        </a:p>
      </dgm:t>
    </dgm:pt>
    <dgm:pt modelId="{795F0300-A473-4CCD-B62B-8E3900682795}" type="sibTrans" cxnId="{6258B7B9-2E7F-422A-A77B-EB9BB8153955}">
      <dgm:prSet/>
      <dgm:spPr/>
      <dgm:t>
        <a:bodyPr/>
        <a:lstStyle/>
        <a:p>
          <a:endParaRPr lang="ru-RU"/>
        </a:p>
      </dgm:t>
    </dgm:pt>
    <dgm:pt modelId="{365D894B-5AFB-4CB0-BA72-2B37F2888300}">
      <dgm:prSet phldrT="[Текст]"/>
      <dgm:spPr/>
      <dgm:t>
        <a:bodyPr/>
        <a:lstStyle/>
        <a:p>
          <a:pPr algn="l"/>
          <a:r>
            <a:rPr lang="ru-RU" dirty="0" smtClean="0"/>
            <a:t>Неопределенность нормативного закрепления возрастного ценза лиц, находящихся на </a:t>
          </a:r>
          <a:r>
            <a:rPr lang="ru-RU" dirty="0" err="1" smtClean="0"/>
            <a:t>постинтернатном</a:t>
          </a:r>
          <a:r>
            <a:rPr lang="ru-RU" dirty="0" smtClean="0"/>
            <a:t> сопровождении</a:t>
          </a:r>
        </a:p>
      </dgm:t>
    </dgm:pt>
    <dgm:pt modelId="{FD244349-9E1C-4B4E-80DB-3C0299135F31}" type="parTrans" cxnId="{1E5EA91F-ACE8-4644-A421-5EFC7F9EC43F}">
      <dgm:prSet/>
      <dgm:spPr/>
      <dgm:t>
        <a:bodyPr/>
        <a:lstStyle/>
        <a:p>
          <a:endParaRPr lang="ru-RU"/>
        </a:p>
      </dgm:t>
    </dgm:pt>
    <dgm:pt modelId="{7E87CA26-1033-42B1-B514-1466389DFA08}" type="sibTrans" cxnId="{1E5EA91F-ACE8-4644-A421-5EFC7F9EC43F}">
      <dgm:prSet/>
      <dgm:spPr/>
      <dgm:t>
        <a:bodyPr/>
        <a:lstStyle/>
        <a:p>
          <a:endParaRPr lang="ru-RU"/>
        </a:p>
      </dgm:t>
    </dgm:pt>
    <dgm:pt modelId="{8D5AE8E9-1C7D-4E64-A004-639515B3ED85}" type="pres">
      <dgm:prSet presAssocID="{DAB978E2-0EBC-4320-868C-D199EBDAB52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95DF365-FDE2-4D3D-B72A-F42FCE54D31E}" type="pres">
      <dgm:prSet presAssocID="{54F1694B-5AA7-410C-933C-E42808EA8263}" presName="parentLin" presStyleCnt="0"/>
      <dgm:spPr/>
      <dgm:t>
        <a:bodyPr/>
        <a:lstStyle/>
        <a:p>
          <a:endParaRPr lang="ru-RU"/>
        </a:p>
      </dgm:t>
    </dgm:pt>
    <dgm:pt modelId="{AF2A1D61-8ED2-4FF9-B68C-8F397C87A67A}" type="pres">
      <dgm:prSet presAssocID="{54F1694B-5AA7-410C-933C-E42808EA8263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B4C64992-FA95-4D6D-AD0E-A72925426D4D}" type="pres">
      <dgm:prSet presAssocID="{54F1694B-5AA7-410C-933C-E42808EA8263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4DF463-3C2A-430F-8829-D8B4E6856537}" type="pres">
      <dgm:prSet presAssocID="{54F1694B-5AA7-410C-933C-E42808EA8263}" presName="negativeSpace" presStyleCnt="0"/>
      <dgm:spPr/>
      <dgm:t>
        <a:bodyPr/>
        <a:lstStyle/>
        <a:p>
          <a:endParaRPr lang="ru-RU"/>
        </a:p>
      </dgm:t>
    </dgm:pt>
    <dgm:pt modelId="{5F43D698-587D-417B-AE32-5284BF144522}" type="pres">
      <dgm:prSet presAssocID="{54F1694B-5AA7-410C-933C-E42808EA8263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4E820E-B276-47C0-9EBA-31EECD309F3E}" type="pres">
      <dgm:prSet presAssocID="{1CAAE9CE-A506-4285-BB56-F98C0E3D8587}" presName="spaceBetweenRectangles" presStyleCnt="0"/>
      <dgm:spPr/>
      <dgm:t>
        <a:bodyPr/>
        <a:lstStyle/>
        <a:p>
          <a:endParaRPr lang="ru-RU"/>
        </a:p>
      </dgm:t>
    </dgm:pt>
    <dgm:pt modelId="{B5E63936-9D8A-461D-B11F-5F918F030F0A}" type="pres">
      <dgm:prSet presAssocID="{4A25F03C-0118-4569-B86E-48B2CB114163}" presName="parentLin" presStyleCnt="0"/>
      <dgm:spPr/>
      <dgm:t>
        <a:bodyPr/>
        <a:lstStyle/>
        <a:p>
          <a:endParaRPr lang="ru-RU"/>
        </a:p>
      </dgm:t>
    </dgm:pt>
    <dgm:pt modelId="{F1046184-B69C-4336-8E05-F38134CCDA69}" type="pres">
      <dgm:prSet presAssocID="{4A25F03C-0118-4569-B86E-48B2CB114163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842DB0C1-617C-4805-902B-5F3CB8564907}" type="pres">
      <dgm:prSet presAssocID="{4A25F03C-0118-4569-B86E-48B2CB114163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0BF7ED-EAE5-4CA9-B093-8A56A7573EA3}" type="pres">
      <dgm:prSet presAssocID="{4A25F03C-0118-4569-B86E-48B2CB114163}" presName="negativeSpace" presStyleCnt="0"/>
      <dgm:spPr/>
      <dgm:t>
        <a:bodyPr/>
        <a:lstStyle/>
        <a:p>
          <a:endParaRPr lang="ru-RU"/>
        </a:p>
      </dgm:t>
    </dgm:pt>
    <dgm:pt modelId="{CD54116C-3A0D-43D4-96E5-46D5DE5DA8F5}" type="pres">
      <dgm:prSet presAssocID="{4A25F03C-0118-4569-B86E-48B2CB114163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6A2BD3-3568-4371-BDEE-791482E4D3CE}" type="pres">
      <dgm:prSet presAssocID="{C13C8D63-D4C2-447A-9695-F3FA6F99D59C}" presName="spaceBetweenRectangles" presStyleCnt="0"/>
      <dgm:spPr/>
    </dgm:pt>
    <dgm:pt modelId="{F8FF0BD4-198F-4607-9DE8-065B4093FB5E}" type="pres">
      <dgm:prSet presAssocID="{75D66220-CD58-46CA-9968-E9BFE2C238F5}" presName="parentLin" presStyleCnt="0"/>
      <dgm:spPr/>
    </dgm:pt>
    <dgm:pt modelId="{C3064183-686D-41A4-B8C9-DE87009255D6}" type="pres">
      <dgm:prSet presAssocID="{75D66220-CD58-46CA-9968-E9BFE2C238F5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C77DB39A-6A0C-4EB6-8D5F-E0DD3FFAD397}" type="pres">
      <dgm:prSet presAssocID="{75D66220-CD58-46CA-9968-E9BFE2C238F5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7DC68E-0193-45DE-B765-4C616AA05046}" type="pres">
      <dgm:prSet presAssocID="{75D66220-CD58-46CA-9968-E9BFE2C238F5}" presName="negativeSpace" presStyleCnt="0"/>
      <dgm:spPr/>
    </dgm:pt>
    <dgm:pt modelId="{1430CB2E-C669-4C3F-83EA-0412DA244C5F}" type="pres">
      <dgm:prSet presAssocID="{75D66220-CD58-46CA-9968-E9BFE2C238F5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E62C95F-8A42-4C03-BED8-9D2E469B907C}" srcId="{4A25F03C-0118-4569-B86E-48B2CB114163}" destId="{1A5B48AD-1157-430D-9698-0F0F339CE779}" srcOrd="0" destOrd="0" parTransId="{20AACF4E-C275-4F4F-AC6D-86E812A03A47}" sibTransId="{68E7377E-C790-4276-8C23-5F04C88864AF}"/>
    <dgm:cxn modelId="{497838E4-40F4-4767-B278-E4406BBD6520}" srcId="{DAB978E2-0EBC-4320-868C-D199EBDAB52F}" destId="{54F1694B-5AA7-410C-933C-E42808EA8263}" srcOrd="0" destOrd="0" parTransId="{2C5C4A7E-7525-4842-9FA3-B2CC33B9C56A}" sibTransId="{1CAAE9CE-A506-4285-BB56-F98C0E3D8587}"/>
    <dgm:cxn modelId="{A9CC8445-C95E-4FBA-B0A3-7AF24B9BB80A}" srcId="{54F1694B-5AA7-410C-933C-E42808EA8263}" destId="{EFEF2DB0-2744-462A-A5F4-BF7F262DCE4F}" srcOrd="0" destOrd="0" parTransId="{4398F8F4-2E08-4879-8D5E-EBBE411AE40A}" sibTransId="{FF711305-0D51-4897-8C8B-19AE495785FD}"/>
    <dgm:cxn modelId="{6221F2CB-2B4C-4BA2-AAF1-EFCDE3517A5A}" type="presOf" srcId="{1A5B48AD-1157-430D-9698-0F0F339CE779}" destId="{CD54116C-3A0D-43D4-96E5-46D5DE5DA8F5}" srcOrd="0" destOrd="0" presId="urn:microsoft.com/office/officeart/2005/8/layout/list1"/>
    <dgm:cxn modelId="{4BB455E2-0E5E-4F0A-912D-DD4B0AA50EE6}" type="presOf" srcId="{54F1694B-5AA7-410C-933C-E42808EA8263}" destId="{AF2A1D61-8ED2-4FF9-B68C-8F397C87A67A}" srcOrd="0" destOrd="0" presId="urn:microsoft.com/office/officeart/2005/8/layout/list1"/>
    <dgm:cxn modelId="{C70DA0CD-4F5C-4154-B89D-62298C12C8EE}" type="presOf" srcId="{54F1694B-5AA7-410C-933C-E42808EA8263}" destId="{B4C64992-FA95-4D6D-AD0E-A72925426D4D}" srcOrd="1" destOrd="0" presId="urn:microsoft.com/office/officeart/2005/8/layout/list1"/>
    <dgm:cxn modelId="{BC7091FC-8794-426B-BA4B-5069CEFD7E8A}" type="presOf" srcId="{75D66220-CD58-46CA-9968-E9BFE2C238F5}" destId="{C77DB39A-6A0C-4EB6-8D5F-E0DD3FFAD397}" srcOrd="1" destOrd="0" presId="urn:microsoft.com/office/officeart/2005/8/layout/list1"/>
    <dgm:cxn modelId="{FAE8CD48-9CA5-4329-91C5-C4B066C1BE00}" type="presOf" srcId="{DAB978E2-0EBC-4320-868C-D199EBDAB52F}" destId="{8D5AE8E9-1C7D-4E64-A004-639515B3ED85}" srcOrd="0" destOrd="0" presId="urn:microsoft.com/office/officeart/2005/8/layout/list1"/>
    <dgm:cxn modelId="{320F0CE5-E420-4625-937A-1B80E46A2B2B}" type="presOf" srcId="{4A25F03C-0118-4569-B86E-48B2CB114163}" destId="{F1046184-B69C-4336-8E05-F38134CCDA69}" srcOrd="0" destOrd="0" presId="urn:microsoft.com/office/officeart/2005/8/layout/list1"/>
    <dgm:cxn modelId="{58CA9F73-E316-42B3-B7B1-F300B63B812E}" type="presOf" srcId="{4A25F03C-0118-4569-B86E-48B2CB114163}" destId="{842DB0C1-617C-4805-902B-5F3CB8564907}" srcOrd="1" destOrd="0" presId="urn:microsoft.com/office/officeart/2005/8/layout/list1"/>
    <dgm:cxn modelId="{F28A824E-BC9C-47A0-9174-E1A93CA93A86}" type="presOf" srcId="{365D894B-5AFB-4CB0-BA72-2B37F2888300}" destId="{1430CB2E-C669-4C3F-83EA-0412DA244C5F}" srcOrd="0" destOrd="0" presId="urn:microsoft.com/office/officeart/2005/8/layout/list1"/>
    <dgm:cxn modelId="{5FC0E13C-AD04-418C-8179-D9252F18043A}" type="presOf" srcId="{75D66220-CD58-46CA-9968-E9BFE2C238F5}" destId="{C3064183-686D-41A4-B8C9-DE87009255D6}" srcOrd="0" destOrd="0" presId="urn:microsoft.com/office/officeart/2005/8/layout/list1"/>
    <dgm:cxn modelId="{410210B9-E501-44C5-96C8-949566C3A85E}" srcId="{DAB978E2-0EBC-4320-868C-D199EBDAB52F}" destId="{4A25F03C-0118-4569-B86E-48B2CB114163}" srcOrd="1" destOrd="0" parTransId="{9295256C-86EC-406E-9C02-E687180DA0F4}" sibTransId="{C13C8D63-D4C2-447A-9695-F3FA6F99D59C}"/>
    <dgm:cxn modelId="{0E21BC98-487B-4624-888E-6D2E8BEB55E6}" type="presOf" srcId="{EFEF2DB0-2744-462A-A5F4-BF7F262DCE4F}" destId="{5F43D698-587D-417B-AE32-5284BF144522}" srcOrd="0" destOrd="0" presId="urn:microsoft.com/office/officeart/2005/8/layout/list1"/>
    <dgm:cxn modelId="{1E5EA91F-ACE8-4644-A421-5EFC7F9EC43F}" srcId="{75D66220-CD58-46CA-9968-E9BFE2C238F5}" destId="{365D894B-5AFB-4CB0-BA72-2B37F2888300}" srcOrd="0" destOrd="0" parTransId="{FD244349-9E1C-4B4E-80DB-3C0299135F31}" sibTransId="{7E87CA26-1033-42B1-B514-1466389DFA08}"/>
    <dgm:cxn modelId="{6258B7B9-2E7F-422A-A77B-EB9BB8153955}" srcId="{DAB978E2-0EBC-4320-868C-D199EBDAB52F}" destId="{75D66220-CD58-46CA-9968-E9BFE2C238F5}" srcOrd="2" destOrd="0" parTransId="{3A51F97F-3663-4646-B367-DEBA187E63AD}" sibTransId="{795F0300-A473-4CCD-B62B-8E3900682795}"/>
    <dgm:cxn modelId="{7738E425-2020-429B-808E-5AA07EDC5BA6}" type="presParOf" srcId="{8D5AE8E9-1C7D-4E64-A004-639515B3ED85}" destId="{495DF365-FDE2-4D3D-B72A-F42FCE54D31E}" srcOrd="0" destOrd="0" presId="urn:microsoft.com/office/officeart/2005/8/layout/list1"/>
    <dgm:cxn modelId="{581D083D-7271-441D-A7DE-C416BAF9CE0B}" type="presParOf" srcId="{495DF365-FDE2-4D3D-B72A-F42FCE54D31E}" destId="{AF2A1D61-8ED2-4FF9-B68C-8F397C87A67A}" srcOrd="0" destOrd="0" presId="urn:microsoft.com/office/officeart/2005/8/layout/list1"/>
    <dgm:cxn modelId="{42B6C407-7A65-477F-B779-A2658A9387E9}" type="presParOf" srcId="{495DF365-FDE2-4D3D-B72A-F42FCE54D31E}" destId="{B4C64992-FA95-4D6D-AD0E-A72925426D4D}" srcOrd="1" destOrd="0" presId="urn:microsoft.com/office/officeart/2005/8/layout/list1"/>
    <dgm:cxn modelId="{DE64A736-83DD-49C0-B57E-8E3B26373054}" type="presParOf" srcId="{8D5AE8E9-1C7D-4E64-A004-639515B3ED85}" destId="{544DF463-3C2A-430F-8829-D8B4E6856537}" srcOrd="1" destOrd="0" presId="urn:microsoft.com/office/officeart/2005/8/layout/list1"/>
    <dgm:cxn modelId="{140FC094-5D05-4F74-BB08-B285A798AC73}" type="presParOf" srcId="{8D5AE8E9-1C7D-4E64-A004-639515B3ED85}" destId="{5F43D698-587D-417B-AE32-5284BF144522}" srcOrd="2" destOrd="0" presId="urn:microsoft.com/office/officeart/2005/8/layout/list1"/>
    <dgm:cxn modelId="{9808587E-88B6-40AC-81BB-2F5A11F8DE7F}" type="presParOf" srcId="{8D5AE8E9-1C7D-4E64-A004-639515B3ED85}" destId="{AB4E820E-B276-47C0-9EBA-31EECD309F3E}" srcOrd="3" destOrd="0" presId="urn:microsoft.com/office/officeart/2005/8/layout/list1"/>
    <dgm:cxn modelId="{96C49A5F-A834-441C-8F5C-B5AFB0363666}" type="presParOf" srcId="{8D5AE8E9-1C7D-4E64-A004-639515B3ED85}" destId="{B5E63936-9D8A-461D-B11F-5F918F030F0A}" srcOrd="4" destOrd="0" presId="urn:microsoft.com/office/officeart/2005/8/layout/list1"/>
    <dgm:cxn modelId="{077BF0B5-EBC4-462B-883A-49F21A5C4C4D}" type="presParOf" srcId="{B5E63936-9D8A-461D-B11F-5F918F030F0A}" destId="{F1046184-B69C-4336-8E05-F38134CCDA69}" srcOrd="0" destOrd="0" presId="urn:microsoft.com/office/officeart/2005/8/layout/list1"/>
    <dgm:cxn modelId="{7672BA80-FBBD-4A41-A7CA-C6171BB73C57}" type="presParOf" srcId="{B5E63936-9D8A-461D-B11F-5F918F030F0A}" destId="{842DB0C1-617C-4805-902B-5F3CB8564907}" srcOrd="1" destOrd="0" presId="urn:microsoft.com/office/officeart/2005/8/layout/list1"/>
    <dgm:cxn modelId="{633D87BC-9EB0-400F-9030-D3709CEA8E7B}" type="presParOf" srcId="{8D5AE8E9-1C7D-4E64-A004-639515B3ED85}" destId="{B80BF7ED-EAE5-4CA9-B093-8A56A7573EA3}" srcOrd="5" destOrd="0" presId="urn:microsoft.com/office/officeart/2005/8/layout/list1"/>
    <dgm:cxn modelId="{94E94EB2-1417-4F30-8F39-E4DE0E8ED57E}" type="presParOf" srcId="{8D5AE8E9-1C7D-4E64-A004-639515B3ED85}" destId="{CD54116C-3A0D-43D4-96E5-46D5DE5DA8F5}" srcOrd="6" destOrd="0" presId="urn:microsoft.com/office/officeart/2005/8/layout/list1"/>
    <dgm:cxn modelId="{1838C3E6-BC4C-4F05-9550-5FF7F50D89D2}" type="presParOf" srcId="{8D5AE8E9-1C7D-4E64-A004-639515B3ED85}" destId="{676A2BD3-3568-4371-BDEE-791482E4D3CE}" srcOrd="7" destOrd="0" presId="urn:microsoft.com/office/officeart/2005/8/layout/list1"/>
    <dgm:cxn modelId="{6D8BEB4A-04D6-4118-9C28-1F094DEF22B4}" type="presParOf" srcId="{8D5AE8E9-1C7D-4E64-A004-639515B3ED85}" destId="{F8FF0BD4-198F-4607-9DE8-065B4093FB5E}" srcOrd="8" destOrd="0" presId="urn:microsoft.com/office/officeart/2005/8/layout/list1"/>
    <dgm:cxn modelId="{B2EA41EC-A946-407C-9587-4E479F0F17B5}" type="presParOf" srcId="{F8FF0BD4-198F-4607-9DE8-065B4093FB5E}" destId="{C3064183-686D-41A4-B8C9-DE87009255D6}" srcOrd="0" destOrd="0" presId="urn:microsoft.com/office/officeart/2005/8/layout/list1"/>
    <dgm:cxn modelId="{F2941773-CA6D-4B94-B846-2805BBE64D7C}" type="presParOf" srcId="{F8FF0BD4-198F-4607-9DE8-065B4093FB5E}" destId="{C77DB39A-6A0C-4EB6-8D5F-E0DD3FFAD397}" srcOrd="1" destOrd="0" presId="urn:microsoft.com/office/officeart/2005/8/layout/list1"/>
    <dgm:cxn modelId="{5B0E73E3-F3A7-42EA-A2E8-DE3FEF596A0A}" type="presParOf" srcId="{8D5AE8E9-1C7D-4E64-A004-639515B3ED85}" destId="{357DC68E-0193-45DE-B765-4C616AA05046}" srcOrd="9" destOrd="0" presId="urn:microsoft.com/office/officeart/2005/8/layout/list1"/>
    <dgm:cxn modelId="{759ED631-7FB7-4232-8C81-1FFBDECABC96}" type="presParOf" srcId="{8D5AE8E9-1C7D-4E64-A004-639515B3ED85}" destId="{1430CB2E-C669-4C3F-83EA-0412DA244C5F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DAB978E2-0EBC-4320-868C-D199EBDAB52F}" type="doc">
      <dgm:prSet loTypeId="urn:microsoft.com/office/officeart/2005/8/layout/list1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54F1694B-5AA7-410C-933C-E42808EA8263}">
      <dgm:prSet phldrT="[Текст]"/>
      <dgm:spPr/>
      <dgm:t>
        <a:bodyPr/>
        <a:lstStyle/>
        <a:p>
          <a:r>
            <a:rPr lang="ru-RU" smtClean="0"/>
            <a:t> </a:t>
          </a:r>
          <a:endParaRPr lang="ru-RU" dirty="0"/>
        </a:p>
      </dgm:t>
    </dgm:pt>
    <dgm:pt modelId="{2C5C4A7E-7525-4842-9FA3-B2CC33B9C56A}" type="parTrans" cxnId="{497838E4-40F4-4767-B278-E4406BBD6520}">
      <dgm:prSet/>
      <dgm:spPr/>
      <dgm:t>
        <a:bodyPr/>
        <a:lstStyle/>
        <a:p>
          <a:endParaRPr lang="ru-RU"/>
        </a:p>
      </dgm:t>
    </dgm:pt>
    <dgm:pt modelId="{1CAAE9CE-A506-4285-BB56-F98C0E3D8587}" type="sibTrans" cxnId="{497838E4-40F4-4767-B278-E4406BBD6520}">
      <dgm:prSet/>
      <dgm:spPr/>
      <dgm:t>
        <a:bodyPr/>
        <a:lstStyle/>
        <a:p>
          <a:endParaRPr lang="ru-RU"/>
        </a:p>
      </dgm:t>
    </dgm:pt>
    <dgm:pt modelId="{EFEF2DB0-2744-462A-A5F4-BF7F262DCE4F}">
      <dgm:prSet phldrT="[Текст]"/>
      <dgm:spPr/>
      <dgm:t>
        <a:bodyPr/>
        <a:lstStyle/>
        <a:p>
          <a:pPr algn="just"/>
          <a:r>
            <a:rPr lang="ru-RU" dirty="0" smtClean="0"/>
            <a:t>Мотивационная готовность/неготовность выпускника организации для детей-сирот и детей, оставшихся без попечения родителей, приемных семей </a:t>
          </a:r>
          <a:br>
            <a:rPr lang="ru-RU" dirty="0" smtClean="0"/>
          </a:br>
          <a:r>
            <a:rPr lang="ru-RU" dirty="0" smtClean="0"/>
            <a:t>к </a:t>
          </a:r>
          <a:r>
            <a:rPr lang="ru-RU" dirty="0" err="1" smtClean="0"/>
            <a:t>постинтернатному</a:t>
          </a:r>
          <a:r>
            <a:rPr lang="ru-RU" dirty="0" smtClean="0"/>
            <a:t> сопровождению</a:t>
          </a:r>
          <a:endParaRPr lang="ru-RU" dirty="0"/>
        </a:p>
      </dgm:t>
    </dgm:pt>
    <dgm:pt modelId="{4398F8F4-2E08-4879-8D5E-EBBE411AE40A}" type="parTrans" cxnId="{A9CC8445-C95E-4FBA-B0A3-7AF24B9BB80A}">
      <dgm:prSet/>
      <dgm:spPr/>
      <dgm:t>
        <a:bodyPr/>
        <a:lstStyle/>
        <a:p>
          <a:endParaRPr lang="ru-RU"/>
        </a:p>
      </dgm:t>
    </dgm:pt>
    <dgm:pt modelId="{FF711305-0D51-4897-8C8B-19AE495785FD}" type="sibTrans" cxnId="{A9CC8445-C95E-4FBA-B0A3-7AF24B9BB80A}">
      <dgm:prSet/>
      <dgm:spPr/>
      <dgm:t>
        <a:bodyPr/>
        <a:lstStyle/>
        <a:p>
          <a:endParaRPr lang="ru-RU"/>
        </a:p>
      </dgm:t>
    </dgm:pt>
    <dgm:pt modelId="{1A5B48AD-1157-430D-9698-0F0F339CE779}">
      <dgm:prSet phldrT="[Текст]"/>
      <dgm:spPr>
        <a:ln>
          <a:solidFill>
            <a:schemeClr val="accent3"/>
          </a:solidFill>
        </a:ln>
      </dgm:spPr>
      <dgm:t>
        <a:bodyPr/>
        <a:lstStyle/>
        <a:p>
          <a:pPr algn="just"/>
          <a:r>
            <a:rPr lang="ru-RU" dirty="0" smtClean="0"/>
            <a:t>Низкий размер и отсутствие индексации ежемесячного вознаграждения </a:t>
          </a:r>
          <a:r>
            <a:rPr lang="ru-RU" dirty="0" err="1" smtClean="0"/>
            <a:t>постинтернатному</a:t>
          </a:r>
          <a:r>
            <a:rPr lang="ru-RU" dirty="0" smtClean="0"/>
            <a:t> воспитателю</a:t>
          </a:r>
        </a:p>
      </dgm:t>
    </dgm:pt>
    <dgm:pt modelId="{20AACF4E-C275-4F4F-AC6D-86E812A03A47}" type="parTrans" cxnId="{BE62C95F-8A42-4C03-BED8-9D2E469B907C}">
      <dgm:prSet/>
      <dgm:spPr/>
      <dgm:t>
        <a:bodyPr/>
        <a:lstStyle/>
        <a:p>
          <a:endParaRPr lang="ru-RU"/>
        </a:p>
      </dgm:t>
    </dgm:pt>
    <dgm:pt modelId="{68E7377E-C790-4276-8C23-5F04C88864AF}" type="sibTrans" cxnId="{BE62C95F-8A42-4C03-BED8-9D2E469B907C}">
      <dgm:prSet/>
      <dgm:spPr/>
      <dgm:t>
        <a:bodyPr/>
        <a:lstStyle/>
        <a:p>
          <a:endParaRPr lang="ru-RU"/>
        </a:p>
      </dgm:t>
    </dgm:pt>
    <dgm:pt modelId="{4A25F03C-0118-4569-B86E-48B2CB114163}">
      <dgm:prSet phldrT="[Текст]"/>
      <dgm:spPr>
        <a:solidFill>
          <a:schemeClr val="accent3"/>
        </a:solidFill>
      </dgm:spPr>
      <dgm:t>
        <a:bodyPr/>
        <a:lstStyle/>
        <a:p>
          <a:endParaRPr lang="ru-RU" dirty="0" smtClean="0"/>
        </a:p>
      </dgm:t>
    </dgm:pt>
    <dgm:pt modelId="{9295256C-86EC-406E-9C02-E687180DA0F4}" type="parTrans" cxnId="{410210B9-E501-44C5-96C8-949566C3A85E}">
      <dgm:prSet/>
      <dgm:spPr/>
      <dgm:t>
        <a:bodyPr/>
        <a:lstStyle/>
        <a:p>
          <a:endParaRPr lang="ru-RU"/>
        </a:p>
      </dgm:t>
    </dgm:pt>
    <dgm:pt modelId="{C13C8D63-D4C2-447A-9695-F3FA6F99D59C}" type="sibTrans" cxnId="{410210B9-E501-44C5-96C8-949566C3A85E}">
      <dgm:prSet/>
      <dgm:spPr/>
      <dgm:t>
        <a:bodyPr/>
        <a:lstStyle/>
        <a:p>
          <a:endParaRPr lang="ru-RU"/>
        </a:p>
      </dgm:t>
    </dgm:pt>
    <dgm:pt modelId="{75D66220-CD58-46CA-9968-E9BFE2C238F5}">
      <dgm:prSet phldrT="[Текст]"/>
      <dgm:spPr/>
      <dgm:t>
        <a:bodyPr/>
        <a:lstStyle/>
        <a:p>
          <a:pPr algn="l"/>
          <a:endParaRPr lang="ru-RU" dirty="0" smtClean="0"/>
        </a:p>
      </dgm:t>
    </dgm:pt>
    <dgm:pt modelId="{3A51F97F-3663-4646-B367-DEBA187E63AD}" type="parTrans" cxnId="{6258B7B9-2E7F-422A-A77B-EB9BB8153955}">
      <dgm:prSet/>
      <dgm:spPr/>
      <dgm:t>
        <a:bodyPr/>
        <a:lstStyle/>
        <a:p>
          <a:endParaRPr lang="ru-RU"/>
        </a:p>
      </dgm:t>
    </dgm:pt>
    <dgm:pt modelId="{795F0300-A473-4CCD-B62B-8E3900682795}" type="sibTrans" cxnId="{6258B7B9-2E7F-422A-A77B-EB9BB8153955}">
      <dgm:prSet/>
      <dgm:spPr/>
      <dgm:t>
        <a:bodyPr/>
        <a:lstStyle/>
        <a:p>
          <a:endParaRPr lang="ru-RU"/>
        </a:p>
      </dgm:t>
    </dgm:pt>
    <dgm:pt modelId="{365D894B-5AFB-4CB0-BA72-2B37F2888300}">
      <dgm:prSet phldrT="[Текст]"/>
      <dgm:spPr/>
      <dgm:t>
        <a:bodyPr/>
        <a:lstStyle/>
        <a:p>
          <a:pPr algn="just"/>
          <a:r>
            <a:rPr lang="ru-RU" dirty="0" smtClean="0"/>
            <a:t>Концептуальная разница в подходах и моделях </a:t>
          </a:r>
          <a:r>
            <a:rPr lang="ru-RU" dirty="0" err="1" smtClean="0"/>
            <a:t>постинтернатного</a:t>
          </a:r>
          <a:r>
            <a:rPr lang="ru-RU" dirty="0" smtClean="0"/>
            <a:t> сопровождения</a:t>
          </a:r>
        </a:p>
      </dgm:t>
    </dgm:pt>
    <dgm:pt modelId="{FD244349-9E1C-4B4E-80DB-3C0299135F31}" type="parTrans" cxnId="{1E5EA91F-ACE8-4644-A421-5EFC7F9EC43F}">
      <dgm:prSet/>
      <dgm:spPr/>
      <dgm:t>
        <a:bodyPr/>
        <a:lstStyle/>
        <a:p>
          <a:endParaRPr lang="ru-RU"/>
        </a:p>
      </dgm:t>
    </dgm:pt>
    <dgm:pt modelId="{7E87CA26-1033-42B1-B514-1466389DFA08}" type="sibTrans" cxnId="{1E5EA91F-ACE8-4644-A421-5EFC7F9EC43F}">
      <dgm:prSet/>
      <dgm:spPr/>
      <dgm:t>
        <a:bodyPr/>
        <a:lstStyle/>
        <a:p>
          <a:endParaRPr lang="ru-RU"/>
        </a:p>
      </dgm:t>
    </dgm:pt>
    <dgm:pt modelId="{8D5AE8E9-1C7D-4E64-A004-639515B3ED85}" type="pres">
      <dgm:prSet presAssocID="{DAB978E2-0EBC-4320-868C-D199EBDAB52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95DF365-FDE2-4D3D-B72A-F42FCE54D31E}" type="pres">
      <dgm:prSet presAssocID="{54F1694B-5AA7-410C-933C-E42808EA8263}" presName="parentLin" presStyleCnt="0"/>
      <dgm:spPr/>
      <dgm:t>
        <a:bodyPr/>
        <a:lstStyle/>
        <a:p>
          <a:endParaRPr lang="ru-RU"/>
        </a:p>
      </dgm:t>
    </dgm:pt>
    <dgm:pt modelId="{AF2A1D61-8ED2-4FF9-B68C-8F397C87A67A}" type="pres">
      <dgm:prSet presAssocID="{54F1694B-5AA7-410C-933C-E42808EA8263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B4C64992-FA95-4D6D-AD0E-A72925426D4D}" type="pres">
      <dgm:prSet presAssocID="{54F1694B-5AA7-410C-933C-E42808EA8263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4DF463-3C2A-430F-8829-D8B4E6856537}" type="pres">
      <dgm:prSet presAssocID="{54F1694B-5AA7-410C-933C-E42808EA8263}" presName="negativeSpace" presStyleCnt="0"/>
      <dgm:spPr/>
      <dgm:t>
        <a:bodyPr/>
        <a:lstStyle/>
        <a:p>
          <a:endParaRPr lang="ru-RU"/>
        </a:p>
      </dgm:t>
    </dgm:pt>
    <dgm:pt modelId="{5F43D698-587D-417B-AE32-5284BF144522}" type="pres">
      <dgm:prSet presAssocID="{54F1694B-5AA7-410C-933C-E42808EA8263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4E820E-B276-47C0-9EBA-31EECD309F3E}" type="pres">
      <dgm:prSet presAssocID="{1CAAE9CE-A506-4285-BB56-F98C0E3D8587}" presName="spaceBetweenRectangles" presStyleCnt="0"/>
      <dgm:spPr/>
      <dgm:t>
        <a:bodyPr/>
        <a:lstStyle/>
        <a:p>
          <a:endParaRPr lang="ru-RU"/>
        </a:p>
      </dgm:t>
    </dgm:pt>
    <dgm:pt modelId="{B5E63936-9D8A-461D-B11F-5F918F030F0A}" type="pres">
      <dgm:prSet presAssocID="{4A25F03C-0118-4569-B86E-48B2CB114163}" presName="parentLin" presStyleCnt="0"/>
      <dgm:spPr/>
      <dgm:t>
        <a:bodyPr/>
        <a:lstStyle/>
        <a:p>
          <a:endParaRPr lang="ru-RU"/>
        </a:p>
      </dgm:t>
    </dgm:pt>
    <dgm:pt modelId="{F1046184-B69C-4336-8E05-F38134CCDA69}" type="pres">
      <dgm:prSet presAssocID="{4A25F03C-0118-4569-B86E-48B2CB114163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842DB0C1-617C-4805-902B-5F3CB8564907}" type="pres">
      <dgm:prSet presAssocID="{4A25F03C-0118-4569-B86E-48B2CB114163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0BF7ED-EAE5-4CA9-B093-8A56A7573EA3}" type="pres">
      <dgm:prSet presAssocID="{4A25F03C-0118-4569-B86E-48B2CB114163}" presName="negativeSpace" presStyleCnt="0"/>
      <dgm:spPr/>
      <dgm:t>
        <a:bodyPr/>
        <a:lstStyle/>
        <a:p>
          <a:endParaRPr lang="ru-RU"/>
        </a:p>
      </dgm:t>
    </dgm:pt>
    <dgm:pt modelId="{CD54116C-3A0D-43D4-96E5-46D5DE5DA8F5}" type="pres">
      <dgm:prSet presAssocID="{4A25F03C-0118-4569-B86E-48B2CB114163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6A2BD3-3568-4371-BDEE-791482E4D3CE}" type="pres">
      <dgm:prSet presAssocID="{C13C8D63-D4C2-447A-9695-F3FA6F99D59C}" presName="spaceBetweenRectangles" presStyleCnt="0"/>
      <dgm:spPr/>
    </dgm:pt>
    <dgm:pt modelId="{F8FF0BD4-198F-4607-9DE8-065B4093FB5E}" type="pres">
      <dgm:prSet presAssocID="{75D66220-CD58-46CA-9968-E9BFE2C238F5}" presName="parentLin" presStyleCnt="0"/>
      <dgm:spPr/>
    </dgm:pt>
    <dgm:pt modelId="{C3064183-686D-41A4-B8C9-DE87009255D6}" type="pres">
      <dgm:prSet presAssocID="{75D66220-CD58-46CA-9968-E9BFE2C238F5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C77DB39A-6A0C-4EB6-8D5F-E0DD3FFAD397}" type="pres">
      <dgm:prSet presAssocID="{75D66220-CD58-46CA-9968-E9BFE2C238F5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7DC68E-0193-45DE-B765-4C616AA05046}" type="pres">
      <dgm:prSet presAssocID="{75D66220-CD58-46CA-9968-E9BFE2C238F5}" presName="negativeSpace" presStyleCnt="0"/>
      <dgm:spPr/>
    </dgm:pt>
    <dgm:pt modelId="{1430CB2E-C669-4C3F-83EA-0412DA244C5F}" type="pres">
      <dgm:prSet presAssocID="{75D66220-CD58-46CA-9968-E9BFE2C238F5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B042545-AC3F-4425-9E41-F4A2BAC55377}" type="presOf" srcId="{75D66220-CD58-46CA-9968-E9BFE2C238F5}" destId="{C3064183-686D-41A4-B8C9-DE87009255D6}" srcOrd="0" destOrd="0" presId="urn:microsoft.com/office/officeart/2005/8/layout/list1"/>
    <dgm:cxn modelId="{BE62C95F-8A42-4C03-BED8-9D2E469B907C}" srcId="{4A25F03C-0118-4569-B86E-48B2CB114163}" destId="{1A5B48AD-1157-430D-9698-0F0F339CE779}" srcOrd="0" destOrd="0" parTransId="{20AACF4E-C275-4F4F-AC6D-86E812A03A47}" sibTransId="{68E7377E-C790-4276-8C23-5F04C88864AF}"/>
    <dgm:cxn modelId="{497838E4-40F4-4767-B278-E4406BBD6520}" srcId="{DAB978E2-0EBC-4320-868C-D199EBDAB52F}" destId="{54F1694B-5AA7-410C-933C-E42808EA8263}" srcOrd="0" destOrd="0" parTransId="{2C5C4A7E-7525-4842-9FA3-B2CC33B9C56A}" sibTransId="{1CAAE9CE-A506-4285-BB56-F98C0E3D8587}"/>
    <dgm:cxn modelId="{A9CC8445-C95E-4FBA-B0A3-7AF24B9BB80A}" srcId="{54F1694B-5AA7-410C-933C-E42808EA8263}" destId="{EFEF2DB0-2744-462A-A5F4-BF7F262DCE4F}" srcOrd="0" destOrd="0" parTransId="{4398F8F4-2E08-4879-8D5E-EBBE411AE40A}" sibTransId="{FF711305-0D51-4897-8C8B-19AE495785FD}"/>
    <dgm:cxn modelId="{1759C74F-643A-45A4-AB62-BC65E709773C}" type="presOf" srcId="{1A5B48AD-1157-430D-9698-0F0F339CE779}" destId="{CD54116C-3A0D-43D4-96E5-46D5DE5DA8F5}" srcOrd="0" destOrd="0" presId="urn:microsoft.com/office/officeart/2005/8/layout/list1"/>
    <dgm:cxn modelId="{2B15228A-A564-4D31-82F3-9D50AE949AFF}" type="presOf" srcId="{365D894B-5AFB-4CB0-BA72-2B37F2888300}" destId="{1430CB2E-C669-4C3F-83EA-0412DA244C5F}" srcOrd="0" destOrd="0" presId="urn:microsoft.com/office/officeart/2005/8/layout/list1"/>
    <dgm:cxn modelId="{2E6B3273-6D7B-44C8-B6F5-490CA5A00783}" type="presOf" srcId="{75D66220-CD58-46CA-9968-E9BFE2C238F5}" destId="{C77DB39A-6A0C-4EB6-8D5F-E0DD3FFAD397}" srcOrd="1" destOrd="0" presId="urn:microsoft.com/office/officeart/2005/8/layout/list1"/>
    <dgm:cxn modelId="{2E380C59-CBF0-4A6F-92E4-4BC6DD2416AF}" type="presOf" srcId="{DAB978E2-0EBC-4320-868C-D199EBDAB52F}" destId="{8D5AE8E9-1C7D-4E64-A004-639515B3ED85}" srcOrd="0" destOrd="0" presId="urn:microsoft.com/office/officeart/2005/8/layout/list1"/>
    <dgm:cxn modelId="{7CC77D77-E68C-425E-81B4-7940E25FCA04}" type="presOf" srcId="{54F1694B-5AA7-410C-933C-E42808EA8263}" destId="{B4C64992-FA95-4D6D-AD0E-A72925426D4D}" srcOrd="1" destOrd="0" presId="urn:microsoft.com/office/officeart/2005/8/layout/list1"/>
    <dgm:cxn modelId="{2B2AD6E0-DA25-45B1-8587-3C04A81546B5}" type="presOf" srcId="{4A25F03C-0118-4569-B86E-48B2CB114163}" destId="{F1046184-B69C-4336-8E05-F38134CCDA69}" srcOrd="0" destOrd="0" presId="urn:microsoft.com/office/officeart/2005/8/layout/list1"/>
    <dgm:cxn modelId="{21009109-2033-4492-9083-C1592E1232E7}" type="presOf" srcId="{54F1694B-5AA7-410C-933C-E42808EA8263}" destId="{AF2A1D61-8ED2-4FF9-B68C-8F397C87A67A}" srcOrd="0" destOrd="0" presId="urn:microsoft.com/office/officeart/2005/8/layout/list1"/>
    <dgm:cxn modelId="{D7DE2F59-9C8A-4C58-92A0-E7C2676C4D42}" type="presOf" srcId="{4A25F03C-0118-4569-B86E-48B2CB114163}" destId="{842DB0C1-617C-4805-902B-5F3CB8564907}" srcOrd="1" destOrd="0" presId="urn:microsoft.com/office/officeart/2005/8/layout/list1"/>
    <dgm:cxn modelId="{410210B9-E501-44C5-96C8-949566C3A85E}" srcId="{DAB978E2-0EBC-4320-868C-D199EBDAB52F}" destId="{4A25F03C-0118-4569-B86E-48B2CB114163}" srcOrd="1" destOrd="0" parTransId="{9295256C-86EC-406E-9C02-E687180DA0F4}" sibTransId="{C13C8D63-D4C2-447A-9695-F3FA6F99D59C}"/>
    <dgm:cxn modelId="{1E5EA91F-ACE8-4644-A421-5EFC7F9EC43F}" srcId="{75D66220-CD58-46CA-9968-E9BFE2C238F5}" destId="{365D894B-5AFB-4CB0-BA72-2B37F2888300}" srcOrd="0" destOrd="0" parTransId="{FD244349-9E1C-4B4E-80DB-3C0299135F31}" sibTransId="{7E87CA26-1033-42B1-B514-1466389DFA08}"/>
    <dgm:cxn modelId="{6258B7B9-2E7F-422A-A77B-EB9BB8153955}" srcId="{DAB978E2-0EBC-4320-868C-D199EBDAB52F}" destId="{75D66220-CD58-46CA-9968-E9BFE2C238F5}" srcOrd="2" destOrd="0" parTransId="{3A51F97F-3663-4646-B367-DEBA187E63AD}" sibTransId="{795F0300-A473-4CCD-B62B-8E3900682795}"/>
    <dgm:cxn modelId="{DA97B08A-C501-4633-BF68-AB8C57533F40}" type="presOf" srcId="{EFEF2DB0-2744-462A-A5F4-BF7F262DCE4F}" destId="{5F43D698-587D-417B-AE32-5284BF144522}" srcOrd="0" destOrd="0" presId="urn:microsoft.com/office/officeart/2005/8/layout/list1"/>
    <dgm:cxn modelId="{A51DA603-98D8-4E73-BDF9-20314E52AC41}" type="presParOf" srcId="{8D5AE8E9-1C7D-4E64-A004-639515B3ED85}" destId="{495DF365-FDE2-4D3D-B72A-F42FCE54D31E}" srcOrd="0" destOrd="0" presId="urn:microsoft.com/office/officeart/2005/8/layout/list1"/>
    <dgm:cxn modelId="{E2485E0C-15A5-4A85-856D-CDED90F559AF}" type="presParOf" srcId="{495DF365-FDE2-4D3D-B72A-F42FCE54D31E}" destId="{AF2A1D61-8ED2-4FF9-B68C-8F397C87A67A}" srcOrd="0" destOrd="0" presId="urn:microsoft.com/office/officeart/2005/8/layout/list1"/>
    <dgm:cxn modelId="{454D4A30-C960-4E5B-AFAD-2037BB645701}" type="presParOf" srcId="{495DF365-FDE2-4D3D-B72A-F42FCE54D31E}" destId="{B4C64992-FA95-4D6D-AD0E-A72925426D4D}" srcOrd="1" destOrd="0" presId="urn:microsoft.com/office/officeart/2005/8/layout/list1"/>
    <dgm:cxn modelId="{718B155B-B425-4FE8-BAB4-45D24CA9BF1C}" type="presParOf" srcId="{8D5AE8E9-1C7D-4E64-A004-639515B3ED85}" destId="{544DF463-3C2A-430F-8829-D8B4E6856537}" srcOrd="1" destOrd="0" presId="urn:microsoft.com/office/officeart/2005/8/layout/list1"/>
    <dgm:cxn modelId="{AA016394-96D7-459E-B745-680D654CBB0F}" type="presParOf" srcId="{8D5AE8E9-1C7D-4E64-A004-639515B3ED85}" destId="{5F43D698-587D-417B-AE32-5284BF144522}" srcOrd="2" destOrd="0" presId="urn:microsoft.com/office/officeart/2005/8/layout/list1"/>
    <dgm:cxn modelId="{BE09B41A-BEC2-4FD6-B8BC-FF7D728E40BD}" type="presParOf" srcId="{8D5AE8E9-1C7D-4E64-A004-639515B3ED85}" destId="{AB4E820E-B276-47C0-9EBA-31EECD309F3E}" srcOrd="3" destOrd="0" presId="urn:microsoft.com/office/officeart/2005/8/layout/list1"/>
    <dgm:cxn modelId="{6DA37535-5F36-4BBE-9B25-95E65FCB12BC}" type="presParOf" srcId="{8D5AE8E9-1C7D-4E64-A004-639515B3ED85}" destId="{B5E63936-9D8A-461D-B11F-5F918F030F0A}" srcOrd="4" destOrd="0" presId="urn:microsoft.com/office/officeart/2005/8/layout/list1"/>
    <dgm:cxn modelId="{DBC72F7F-5AC7-4D28-A5BA-A5302352F346}" type="presParOf" srcId="{B5E63936-9D8A-461D-B11F-5F918F030F0A}" destId="{F1046184-B69C-4336-8E05-F38134CCDA69}" srcOrd="0" destOrd="0" presId="urn:microsoft.com/office/officeart/2005/8/layout/list1"/>
    <dgm:cxn modelId="{C4B1650A-7ADC-498E-87A1-E56F5E1A17F8}" type="presParOf" srcId="{B5E63936-9D8A-461D-B11F-5F918F030F0A}" destId="{842DB0C1-617C-4805-902B-5F3CB8564907}" srcOrd="1" destOrd="0" presId="urn:microsoft.com/office/officeart/2005/8/layout/list1"/>
    <dgm:cxn modelId="{B23500A9-D4E4-4A61-80B1-C9526F4CBBEE}" type="presParOf" srcId="{8D5AE8E9-1C7D-4E64-A004-639515B3ED85}" destId="{B80BF7ED-EAE5-4CA9-B093-8A56A7573EA3}" srcOrd="5" destOrd="0" presId="urn:microsoft.com/office/officeart/2005/8/layout/list1"/>
    <dgm:cxn modelId="{0482889B-B78C-424A-BC09-21BCB74F6940}" type="presParOf" srcId="{8D5AE8E9-1C7D-4E64-A004-639515B3ED85}" destId="{CD54116C-3A0D-43D4-96E5-46D5DE5DA8F5}" srcOrd="6" destOrd="0" presId="urn:microsoft.com/office/officeart/2005/8/layout/list1"/>
    <dgm:cxn modelId="{AF4892E7-21A9-43BF-9116-946A841610B9}" type="presParOf" srcId="{8D5AE8E9-1C7D-4E64-A004-639515B3ED85}" destId="{676A2BD3-3568-4371-BDEE-791482E4D3CE}" srcOrd="7" destOrd="0" presId="urn:microsoft.com/office/officeart/2005/8/layout/list1"/>
    <dgm:cxn modelId="{CA64E551-9B1B-4D7E-A1C4-EE84690C71FC}" type="presParOf" srcId="{8D5AE8E9-1C7D-4E64-A004-639515B3ED85}" destId="{F8FF0BD4-198F-4607-9DE8-065B4093FB5E}" srcOrd="8" destOrd="0" presId="urn:microsoft.com/office/officeart/2005/8/layout/list1"/>
    <dgm:cxn modelId="{6BE98BF6-9118-4F37-B1FB-03947775F439}" type="presParOf" srcId="{F8FF0BD4-198F-4607-9DE8-065B4093FB5E}" destId="{C3064183-686D-41A4-B8C9-DE87009255D6}" srcOrd="0" destOrd="0" presId="urn:microsoft.com/office/officeart/2005/8/layout/list1"/>
    <dgm:cxn modelId="{9A41223C-6FC4-4069-ABD1-0DD343929B61}" type="presParOf" srcId="{F8FF0BD4-198F-4607-9DE8-065B4093FB5E}" destId="{C77DB39A-6A0C-4EB6-8D5F-E0DD3FFAD397}" srcOrd="1" destOrd="0" presId="urn:microsoft.com/office/officeart/2005/8/layout/list1"/>
    <dgm:cxn modelId="{624990DA-44F9-4266-B3CD-D6C77D8CFCC1}" type="presParOf" srcId="{8D5AE8E9-1C7D-4E64-A004-639515B3ED85}" destId="{357DC68E-0193-45DE-B765-4C616AA05046}" srcOrd="9" destOrd="0" presId="urn:microsoft.com/office/officeart/2005/8/layout/list1"/>
    <dgm:cxn modelId="{E3898EC1-9B18-40E3-8AA8-FB10EDF889D4}" type="presParOf" srcId="{8D5AE8E9-1C7D-4E64-A004-639515B3ED85}" destId="{1430CB2E-C669-4C3F-83EA-0412DA244C5F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2661AB86-5BF2-4D16-A8BA-D953914D16EA}" type="doc">
      <dgm:prSet loTypeId="urn:microsoft.com/office/officeart/2005/8/layout/vList2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3AEDF8E6-98DA-42E5-A913-842512812547}">
      <dgm:prSet phldrT="[Текст]"/>
      <dgm:spPr/>
      <dgm:t>
        <a:bodyPr/>
        <a:lstStyle/>
        <a:p>
          <a:pPr algn="just"/>
          <a:r>
            <a:rPr lang="ru-RU" dirty="0" smtClean="0"/>
            <a:t>Внести изменения в Федеральный закон Российской Федерации от 21 декабря 1996 года № 159-ФЗ «О дополнительных гарантиях по социальной поддержке детей-сирот и детей, оставшихся без попечения родителей» в части закрепления право детей-сирот, детей, оставшихся без попечения родителей, лиц из их числа в возрасте от 16 до 23 лет на </a:t>
          </a:r>
          <a:r>
            <a:rPr lang="ru-RU" dirty="0" err="1" smtClean="0"/>
            <a:t>постинтернатное</a:t>
          </a:r>
          <a:r>
            <a:rPr lang="ru-RU" dirty="0" smtClean="0"/>
            <a:t> сопровождение</a:t>
          </a:r>
          <a:endParaRPr lang="ru-RU" dirty="0"/>
        </a:p>
      </dgm:t>
    </dgm:pt>
    <dgm:pt modelId="{0BA27BDD-B0CA-4334-A2CD-53BEC64F2D18}" type="parTrans" cxnId="{795B018D-2F74-45D8-B946-86620CB5640B}">
      <dgm:prSet/>
      <dgm:spPr/>
      <dgm:t>
        <a:bodyPr/>
        <a:lstStyle/>
        <a:p>
          <a:endParaRPr lang="ru-RU"/>
        </a:p>
      </dgm:t>
    </dgm:pt>
    <dgm:pt modelId="{3114E9EF-6604-4527-AE6D-C8AF903D2418}" type="sibTrans" cxnId="{795B018D-2F74-45D8-B946-86620CB5640B}">
      <dgm:prSet/>
      <dgm:spPr/>
      <dgm:t>
        <a:bodyPr/>
        <a:lstStyle/>
        <a:p>
          <a:endParaRPr lang="ru-RU"/>
        </a:p>
      </dgm:t>
    </dgm:pt>
    <dgm:pt modelId="{ED0678B0-8FAD-4D94-BF05-2E344D959875}">
      <dgm:prSet phldrT="[Текст]"/>
      <dgm:spPr/>
      <dgm:t>
        <a:bodyPr/>
        <a:lstStyle/>
        <a:p>
          <a:pPr algn="just"/>
          <a:r>
            <a:rPr lang="ru-RU" dirty="0" smtClean="0"/>
            <a:t>Стимулировать и поддерживать развитие разнообразных моделей </a:t>
          </a:r>
          <a:r>
            <a:rPr lang="ru-RU" dirty="0" err="1" smtClean="0"/>
            <a:t>постинтернатного</a:t>
          </a:r>
          <a:r>
            <a:rPr lang="ru-RU" dirty="0" smtClean="0"/>
            <a:t> сопровождения (в том числе через систему госзаказа, </a:t>
          </a:r>
          <a:r>
            <a:rPr lang="ru-RU" dirty="0" err="1" smtClean="0"/>
            <a:t>грантовую</a:t>
          </a:r>
          <a:r>
            <a:rPr lang="ru-RU" dirty="0" smtClean="0"/>
            <a:t> поддержку, моральное стимулирование </a:t>
          </a:r>
          <a:r>
            <a:rPr lang="ru-RU" dirty="0" err="1" smtClean="0"/>
            <a:t>постинтернатных</a:t>
          </a:r>
          <a:r>
            <a:rPr lang="ru-RU" dirty="0" smtClean="0"/>
            <a:t> воспитателей и др.)</a:t>
          </a:r>
          <a:endParaRPr lang="ru-RU" dirty="0"/>
        </a:p>
      </dgm:t>
    </dgm:pt>
    <dgm:pt modelId="{4A08156D-5CA1-49BB-A59F-6A1549AA7E93}" type="parTrans" cxnId="{F20D1665-5A11-4F3A-B9BC-73A440A16196}">
      <dgm:prSet/>
      <dgm:spPr/>
      <dgm:t>
        <a:bodyPr/>
        <a:lstStyle/>
        <a:p>
          <a:endParaRPr lang="ru-RU"/>
        </a:p>
      </dgm:t>
    </dgm:pt>
    <dgm:pt modelId="{36234CB0-C359-42E0-9B1F-0C2544D22E41}" type="sibTrans" cxnId="{F20D1665-5A11-4F3A-B9BC-73A440A16196}">
      <dgm:prSet/>
      <dgm:spPr/>
      <dgm:t>
        <a:bodyPr/>
        <a:lstStyle/>
        <a:p>
          <a:endParaRPr lang="ru-RU"/>
        </a:p>
      </dgm:t>
    </dgm:pt>
    <dgm:pt modelId="{DA46F8BC-40A5-4E3A-93EE-7382523B3EAC}">
      <dgm:prSet phldrT="[Текст]"/>
      <dgm:spPr/>
      <dgm:t>
        <a:bodyPr/>
        <a:lstStyle/>
        <a:p>
          <a:pPr algn="just"/>
          <a:r>
            <a:rPr lang="ru-RU" dirty="0" smtClean="0"/>
            <a:t>Проанализировать, обобщить и распространить положительный опыт субъектов Российской Федерации по развитию различных моделей </a:t>
          </a:r>
          <a:r>
            <a:rPr lang="ru-RU" dirty="0" err="1" smtClean="0"/>
            <a:t>постинтернатного</a:t>
          </a:r>
          <a:r>
            <a:rPr lang="ru-RU" dirty="0" smtClean="0"/>
            <a:t> сопровождения</a:t>
          </a:r>
          <a:endParaRPr lang="ru-RU" dirty="0"/>
        </a:p>
      </dgm:t>
    </dgm:pt>
    <dgm:pt modelId="{75AD3670-7904-4AED-B1E2-2E60021B2BD9}" type="parTrans" cxnId="{89C97587-1332-4B78-8DCA-1B324B22BCC6}">
      <dgm:prSet/>
      <dgm:spPr/>
      <dgm:t>
        <a:bodyPr/>
        <a:lstStyle/>
        <a:p>
          <a:endParaRPr lang="ru-RU"/>
        </a:p>
      </dgm:t>
    </dgm:pt>
    <dgm:pt modelId="{0DB32D2F-93C1-48F1-A930-FA181251B797}" type="sibTrans" cxnId="{89C97587-1332-4B78-8DCA-1B324B22BCC6}">
      <dgm:prSet/>
      <dgm:spPr/>
      <dgm:t>
        <a:bodyPr/>
        <a:lstStyle/>
        <a:p>
          <a:endParaRPr lang="ru-RU"/>
        </a:p>
      </dgm:t>
    </dgm:pt>
    <dgm:pt modelId="{9CC78708-BC92-480F-B0E8-F6AA9723B23C}" type="pres">
      <dgm:prSet presAssocID="{2661AB86-5BF2-4D16-A8BA-D953914D16E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FDF31D1-45CA-4BBE-B1B0-B51B2BDE1EC9}" type="pres">
      <dgm:prSet presAssocID="{3AEDF8E6-98DA-42E5-A913-842512812547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F38868-45DD-4CB2-B8B7-10E556ACB34F}" type="pres">
      <dgm:prSet presAssocID="{3114E9EF-6604-4527-AE6D-C8AF903D2418}" presName="spacer" presStyleCnt="0"/>
      <dgm:spPr/>
    </dgm:pt>
    <dgm:pt modelId="{27814377-5829-4433-9228-0659B8F2D4A0}" type="pres">
      <dgm:prSet presAssocID="{ED0678B0-8FAD-4D94-BF05-2E344D959875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9F875F-3286-4B1B-AF14-25AB8194FA2C}" type="pres">
      <dgm:prSet presAssocID="{36234CB0-C359-42E0-9B1F-0C2544D22E41}" presName="spacer" presStyleCnt="0"/>
      <dgm:spPr/>
    </dgm:pt>
    <dgm:pt modelId="{7032A8C3-9727-4ACA-8F0B-99F228632FB5}" type="pres">
      <dgm:prSet presAssocID="{DA46F8BC-40A5-4E3A-93EE-7382523B3EAC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4DCB701-9E5D-414C-8CD9-17C700D16A85}" type="presOf" srcId="{ED0678B0-8FAD-4D94-BF05-2E344D959875}" destId="{27814377-5829-4433-9228-0659B8F2D4A0}" srcOrd="0" destOrd="0" presId="urn:microsoft.com/office/officeart/2005/8/layout/vList2"/>
    <dgm:cxn modelId="{89C97587-1332-4B78-8DCA-1B324B22BCC6}" srcId="{2661AB86-5BF2-4D16-A8BA-D953914D16EA}" destId="{DA46F8BC-40A5-4E3A-93EE-7382523B3EAC}" srcOrd="2" destOrd="0" parTransId="{75AD3670-7904-4AED-B1E2-2E60021B2BD9}" sibTransId="{0DB32D2F-93C1-48F1-A930-FA181251B797}"/>
    <dgm:cxn modelId="{795B018D-2F74-45D8-B946-86620CB5640B}" srcId="{2661AB86-5BF2-4D16-A8BA-D953914D16EA}" destId="{3AEDF8E6-98DA-42E5-A913-842512812547}" srcOrd="0" destOrd="0" parTransId="{0BA27BDD-B0CA-4334-A2CD-53BEC64F2D18}" sibTransId="{3114E9EF-6604-4527-AE6D-C8AF903D2418}"/>
    <dgm:cxn modelId="{F20D1665-5A11-4F3A-B9BC-73A440A16196}" srcId="{2661AB86-5BF2-4D16-A8BA-D953914D16EA}" destId="{ED0678B0-8FAD-4D94-BF05-2E344D959875}" srcOrd="1" destOrd="0" parTransId="{4A08156D-5CA1-49BB-A59F-6A1549AA7E93}" sibTransId="{36234CB0-C359-42E0-9B1F-0C2544D22E41}"/>
    <dgm:cxn modelId="{68348183-3793-4E4A-8BA5-3A857D5087E8}" type="presOf" srcId="{3AEDF8E6-98DA-42E5-A913-842512812547}" destId="{4FDF31D1-45CA-4BBE-B1B0-B51B2BDE1EC9}" srcOrd="0" destOrd="0" presId="urn:microsoft.com/office/officeart/2005/8/layout/vList2"/>
    <dgm:cxn modelId="{B5604CD5-3975-494E-B0D5-BB5D426FC818}" type="presOf" srcId="{DA46F8BC-40A5-4E3A-93EE-7382523B3EAC}" destId="{7032A8C3-9727-4ACA-8F0B-99F228632FB5}" srcOrd="0" destOrd="0" presId="urn:microsoft.com/office/officeart/2005/8/layout/vList2"/>
    <dgm:cxn modelId="{0C71CA92-953E-476C-A8FC-19E48441B27E}" type="presOf" srcId="{2661AB86-5BF2-4D16-A8BA-D953914D16EA}" destId="{9CC78708-BC92-480F-B0E8-F6AA9723B23C}" srcOrd="0" destOrd="0" presId="urn:microsoft.com/office/officeart/2005/8/layout/vList2"/>
    <dgm:cxn modelId="{E670CA26-D0CD-498A-8467-B0E1019095BE}" type="presParOf" srcId="{9CC78708-BC92-480F-B0E8-F6AA9723B23C}" destId="{4FDF31D1-45CA-4BBE-B1B0-B51B2BDE1EC9}" srcOrd="0" destOrd="0" presId="urn:microsoft.com/office/officeart/2005/8/layout/vList2"/>
    <dgm:cxn modelId="{D4A45577-FEBE-458C-8790-8DB4AEB5CF8F}" type="presParOf" srcId="{9CC78708-BC92-480F-B0E8-F6AA9723B23C}" destId="{B8F38868-45DD-4CB2-B8B7-10E556ACB34F}" srcOrd="1" destOrd="0" presId="urn:microsoft.com/office/officeart/2005/8/layout/vList2"/>
    <dgm:cxn modelId="{522F8E67-1822-4951-A8BB-CE8E38188D07}" type="presParOf" srcId="{9CC78708-BC92-480F-B0E8-F6AA9723B23C}" destId="{27814377-5829-4433-9228-0659B8F2D4A0}" srcOrd="2" destOrd="0" presId="urn:microsoft.com/office/officeart/2005/8/layout/vList2"/>
    <dgm:cxn modelId="{0F148762-62C1-4ACE-8417-C340262203DA}" type="presParOf" srcId="{9CC78708-BC92-480F-B0E8-F6AA9723B23C}" destId="{269F875F-3286-4B1B-AF14-25AB8194FA2C}" srcOrd="3" destOrd="0" presId="urn:microsoft.com/office/officeart/2005/8/layout/vList2"/>
    <dgm:cxn modelId="{93E1C05F-1BBE-44D0-9E4B-90DD56544CD4}" type="presParOf" srcId="{9CC78708-BC92-480F-B0E8-F6AA9723B23C}" destId="{7032A8C3-9727-4ACA-8F0B-99F228632FB5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2661AB86-5BF2-4D16-A8BA-D953914D16EA}" type="doc">
      <dgm:prSet loTypeId="urn:microsoft.com/office/officeart/2005/8/layout/vList2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3AEDF8E6-98DA-42E5-A913-842512812547}">
      <dgm:prSet phldrT="[Текст]"/>
      <dgm:spPr/>
      <dgm:t>
        <a:bodyPr/>
        <a:lstStyle/>
        <a:p>
          <a:pPr algn="just"/>
          <a:r>
            <a:rPr lang="ru-RU" dirty="0" smtClean="0"/>
            <a:t>Обеспечить регулярное информационное освещение успешных историй жизни детей-сирот, детей оставшихся без попечения родителей, лиц из их числа, а также положительное освещение жизни выпускников организаций для детей-сирот и детей, оставшихся без попечения родителей, приемных семей</a:t>
          </a:r>
          <a:endParaRPr lang="ru-RU" dirty="0"/>
        </a:p>
      </dgm:t>
    </dgm:pt>
    <dgm:pt modelId="{0BA27BDD-B0CA-4334-A2CD-53BEC64F2D18}" type="parTrans" cxnId="{795B018D-2F74-45D8-B946-86620CB5640B}">
      <dgm:prSet/>
      <dgm:spPr/>
      <dgm:t>
        <a:bodyPr/>
        <a:lstStyle/>
        <a:p>
          <a:endParaRPr lang="ru-RU"/>
        </a:p>
      </dgm:t>
    </dgm:pt>
    <dgm:pt modelId="{3114E9EF-6604-4527-AE6D-C8AF903D2418}" type="sibTrans" cxnId="{795B018D-2F74-45D8-B946-86620CB5640B}">
      <dgm:prSet/>
      <dgm:spPr/>
      <dgm:t>
        <a:bodyPr/>
        <a:lstStyle/>
        <a:p>
          <a:endParaRPr lang="ru-RU"/>
        </a:p>
      </dgm:t>
    </dgm:pt>
    <dgm:pt modelId="{ED0678B0-8FAD-4D94-BF05-2E344D959875}">
      <dgm:prSet phldrT="[Текст]"/>
      <dgm:spPr/>
      <dgm:t>
        <a:bodyPr/>
        <a:lstStyle/>
        <a:p>
          <a:pPr algn="just"/>
          <a:r>
            <a:rPr lang="ru-RU" dirty="0" smtClean="0"/>
            <a:t>Обеспечить адекватный размер ежемесячного вознаграждения </a:t>
          </a:r>
          <a:r>
            <a:rPr lang="ru-RU" dirty="0" err="1" smtClean="0"/>
            <a:t>постинтернатным</a:t>
          </a:r>
          <a:r>
            <a:rPr lang="ru-RU" dirty="0" smtClean="0"/>
            <a:t> воспитателям, предусмотрев увеличивающие коэффициенты за сопровождение лиц с инвалидностью, условно-осужденных, освободившихся из мест лишения свободы</a:t>
          </a:r>
          <a:endParaRPr lang="ru-RU" dirty="0"/>
        </a:p>
      </dgm:t>
    </dgm:pt>
    <dgm:pt modelId="{4A08156D-5CA1-49BB-A59F-6A1549AA7E93}" type="parTrans" cxnId="{F20D1665-5A11-4F3A-B9BC-73A440A16196}">
      <dgm:prSet/>
      <dgm:spPr/>
      <dgm:t>
        <a:bodyPr/>
        <a:lstStyle/>
        <a:p>
          <a:endParaRPr lang="ru-RU"/>
        </a:p>
      </dgm:t>
    </dgm:pt>
    <dgm:pt modelId="{36234CB0-C359-42E0-9B1F-0C2544D22E41}" type="sibTrans" cxnId="{F20D1665-5A11-4F3A-B9BC-73A440A16196}">
      <dgm:prSet/>
      <dgm:spPr/>
      <dgm:t>
        <a:bodyPr/>
        <a:lstStyle/>
        <a:p>
          <a:endParaRPr lang="ru-RU"/>
        </a:p>
      </dgm:t>
    </dgm:pt>
    <dgm:pt modelId="{7B8995AF-947B-4EA8-BC6C-BC2EEE627259}">
      <dgm:prSet phldrT="[Текст]"/>
      <dgm:spPr/>
      <dgm:t>
        <a:bodyPr/>
        <a:lstStyle/>
        <a:p>
          <a:pPr algn="just"/>
          <a:r>
            <a:rPr lang="ru-RU" dirty="0" smtClean="0"/>
            <a:t>Предоставлять воспитанникам учреждений для детей-сирот, детей, оставшихся без попечения родителей, за полгода до выпуска возможность самостоятельного проживания при условии педагогического сопровождения по технологии «Учебная квартира»</a:t>
          </a:r>
          <a:endParaRPr lang="ru-RU" dirty="0"/>
        </a:p>
      </dgm:t>
    </dgm:pt>
    <dgm:pt modelId="{570A103C-DCB0-4398-8BE8-5B1E9AE4E0F4}" type="parTrans" cxnId="{72D2D509-C809-47AB-AF17-9D0BC8B0D6E9}">
      <dgm:prSet/>
      <dgm:spPr/>
    </dgm:pt>
    <dgm:pt modelId="{E57E9F18-F2A7-42A4-AF9D-D75541C6268D}" type="sibTrans" cxnId="{72D2D509-C809-47AB-AF17-9D0BC8B0D6E9}">
      <dgm:prSet/>
      <dgm:spPr/>
    </dgm:pt>
    <dgm:pt modelId="{9CC78708-BC92-480F-B0E8-F6AA9723B23C}" type="pres">
      <dgm:prSet presAssocID="{2661AB86-5BF2-4D16-A8BA-D953914D16E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FDF31D1-45CA-4BBE-B1B0-B51B2BDE1EC9}" type="pres">
      <dgm:prSet presAssocID="{3AEDF8E6-98DA-42E5-A913-842512812547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F38868-45DD-4CB2-B8B7-10E556ACB34F}" type="pres">
      <dgm:prSet presAssocID="{3114E9EF-6604-4527-AE6D-C8AF903D2418}" presName="spacer" presStyleCnt="0"/>
      <dgm:spPr/>
    </dgm:pt>
    <dgm:pt modelId="{D1EB6980-FE57-4A36-B5EA-29E3B040642F}" type="pres">
      <dgm:prSet presAssocID="{7B8995AF-947B-4EA8-BC6C-BC2EEE627259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036AD7-6AA3-4851-9F45-CBF0E1FA3644}" type="pres">
      <dgm:prSet presAssocID="{E57E9F18-F2A7-42A4-AF9D-D75541C6268D}" presName="spacer" presStyleCnt="0"/>
      <dgm:spPr/>
    </dgm:pt>
    <dgm:pt modelId="{27814377-5829-4433-9228-0659B8F2D4A0}" type="pres">
      <dgm:prSet presAssocID="{ED0678B0-8FAD-4D94-BF05-2E344D959875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E684C2F-471B-4B3D-845A-4FCFF36197BC}" type="presOf" srcId="{3AEDF8E6-98DA-42E5-A913-842512812547}" destId="{4FDF31D1-45CA-4BBE-B1B0-B51B2BDE1EC9}" srcOrd="0" destOrd="0" presId="urn:microsoft.com/office/officeart/2005/8/layout/vList2"/>
    <dgm:cxn modelId="{154A87B2-FE52-480A-AD63-9C631C897E24}" type="presOf" srcId="{2661AB86-5BF2-4D16-A8BA-D953914D16EA}" destId="{9CC78708-BC92-480F-B0E8-F6AA9723B23C}" srcOrd="0" destOrd="0" presId="urn:microsoft.com/office/officeart/2005/8/layout/vList2"/>
    <dgm:cxn modelId="{FCC3CAEB-5E32-467E-A400-E11737E65410}" type="presOf" srcId="{7B8995AF-947B-4EA8-BC6C-BC2EEE627259}" destId="{D1EB6980-FE57-4A36-B5EA-29E3B040642F}" srcOrd="0" destOrd="0" presId="urn:microsoft.com/office/officeart/2005/8/layout/vList2"/>
    <dgm:cxn modelId="{72D2D509-C809-47AB-AF17-9D0BC8B0D6E9}" srcId="{2661AB86-5BF2-4D16-A8BA-D953914D16EA}" destId="{7B8995AF-947B-4EA8-BC6C-BC2EEE627259}" srcOrd="1" destOrd="0" parTransId="{570A103C-DCB0-4398-8BE8-5B1E9AE4E0F4}" sibTransId="{E57E9F18-F2A7-42A4-AF9D-D75541C6268D}"/>
    <dgm:cxn modelId="{795B018D-2F74-45D8-B946-86620CB5640B}" srcId="{2661AB86-5BF2-4D16-A8BA-D953914D16EA}" destId="{3AEDF8E6-98DA-42E5-A913-842512812547}" srcOrd="0" destOrd="0" parTransId="{0BA27BDD-B0CA-4334-A2CD-53BEC64F2D18}" sibTransId="{3114E9EF-6604-4527-AE6D-C8AF903D2418}"/>
    <dgm:cxn modelId="{F20D1665-5A11-4F3A-B9BC-73A440A16196}" srcId="{2661AB86-5BF2-4D16-A8BA-D953914D16EA}" destId="{ED0678B0-8FAD-4D94-BF05-2E344D959875}" srcOrd="2" destOrd="0" parTransId="{4A08156D-5CA1-49BB-A59F-6A1549AA7E93}" sibTransId="{36234CB0-C359-42E0-9B1F-0C2544D22E41}"/>
    <dgm:cxn modelId="{7320CA8C-32C6-427F-B375-ADC83D648647}" type="presOf" srcId="{ED0678B0-8FAD-4D94-BF05-2E344D959875}" destId="{27814377-5829-4433-9228-0659B8F2D4A0}" srcOrd="0" destOrd="0" presId="urn:microsoft.com/office/officeart/2005/8/layout/vList2"/>
    <dgm:cxn modelId="{3FC9A25E-C5C3-472F-A26F-94E4F4A24852}" type="presParOf" srcId="{9CC78708-BC92-480F-B0E8-F6AA9723B23C}" destId="{4FDF31D1-45CA-4BBE-B1B0-B51B2BDE1EC9}" srcOrd="0" destOrd="0" presId="urn:microsoft.com/office/officeart/2005/8/layout/vList2"/>
    <dgm:cxn modelId="{98A2B207-1C83-402F-8B3F-7B4E424BFB19}" type="presParOf" srcId="{9CC78708-BC92-480F-B0E8-F6AA9723B23C}" destId="{B8F38868-45DD-4CB2-B8B7-10E556ACB34F}" srcOrd="1" destOrd="0" presId="urn:microsoft.com/office/officeart/2005/8/layout/vList2"/>
    <dgm:cxn modelId="{0377E089-34C3-45F4-B1AB-CBE13C27FB8D}" type="presParOf" srcId="{9CC78708-BC92-480F-B0E8-F6AA9723B23C}" destId="{D1EB6980-FE57-4A36-B5EA-29E3B040642F}" srcOrd="2" destOrd="0" presId="urn:microsoft.com/office/officeart/2005/8/layout/vList2"/>
    <dgm:cxn modelId="{46DEB89B-D6CA-4DA9-A4CA-BA36CBCF2A3C}" type="presParOf" srcId="{9CC78708-BC92-480F-B0E8-F6AA9723B23C}" destId="{54036AD7-6AA3-4851-9F45-CBF0E1FA3644}" srcOrd="3" destOrd="0" presId="urn:microsoft.com/office/officeart/2005/8/layout/vList2"/>
    <dgm:cxn modelId="{D7A14DA7-322E-4B1F-B8FA-923C0F3F947B}" type="presParOf" srcId="{9CC78708-BC92-480F-B0E8-F6AA9723B23C}" destId="{27814377-5829-4433-9228-0659B8F2D4A0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AB978E2-0EBC-4320-868C-D199EBDAB52F}" type="doc">
      <dgm:prSet loTypeId="urn:microsoft.com/office/officeart/2005/8/layout/list1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54F1694B-5AA7-410C-933C-E42808EA8263}">
      <dgm:prSet phldrT="[Текст]"/>
      <dgm:spPr/>
      <dgm:t>
        <a:bodyPr/>
        <a:lstStyle/>
        <a:p>
          <a:r>
            <a:rPr lang="ru-RU" smtClean="0"/>
            <a:t> </a:t>
          </a:r>
          <a:endParaRPr lang="ru-RU" dirty="0"/>
        </a:p>
      </dgm:t>
    </dgm:pt>
    <dgm:pt modelId="{2C5C4A7E-7525-4842-9FA3-B2CC33B9C56A}" type="parTrans" cxnId="{497838E4-40F4-4767-B278-E4406BBD6520}">
      <dgm:prSet/>
      <dgm:spPr/>
      <dgm:t>
        <a:bodyPr/>
        <a:lstStyle/>
        <a:p>
          <a:endParaRPr lang="ru-RU"/>
        </a:p>
      </dgm:t>
    </dgm:pt>
    <dgm:pt modelId="{1CAAE9CE-A506-4285-BB56-F98C0E3D8587}" type="sibTrans" cxnId="{497838E4-40F4-4767-B278-E4406BBD6520}">
      <dgm:prSet/>
      <dgm:spPr/>
      <dgm:t>
        <a:bodyPr/>
        <a:lstStyle/>
        <a:p>
          <a:endParaRPr lang="ru-RU"/>
        </a:p>
      </dgm:t>
    </dgm:pt>
    <dgm:pt modelId="{EFEF2DB0-2744-462A-A5F4-BF7F262DCE4F}">
      <dgm:prSet phldrT="[Текст]" custT="1"/>
      <dgm:spPr/>
      <dgm:t>
        <a:bodyPr/>
        <a:lstStyle/>
        <a:p>
          <a:pPr algn="just"/>
          <a:r>
            <a:rPr lang="ru-RU" sz="1600" b="1" u="sng" dirty="0" smtClean="0"/>
            <a:t>Задача</a:t>
          </a:r>
          <a:r>
            <a:rPr lang="ru-RU" sz="1600" b="1" u="none" dirty="0" smtClean="0"/>
            <a:t>: </a:t>
          </a:r>
          <a:r>
            <a:rPr lang="ru-RU" sz="1600" dirty="0" smtClean="0"/>
            <a:t>развитие системы подготовки детей к самостоятельному проживанию </a:t>
          </a:r>
          <a:br>
            <a:rPr lang="ru-RU" sz="1600" dirty="0" smtClean="0"/>
          </a:br>
          <a:r>
            <a:rPr lang="ru-RU" sz="1600" dirty="0" smtClean="0"/>
            <a:t>и системы </a:t>
          </a:r>
          <a:r>
            <a:rPr lang="ru-RU" sz="1600" dirty="0" err="1" smtClean="0"/>
            <a:t>постинтернатного</a:t>
          </a:r>
          <a:r>
            <a:rPr lang="ru-RU" sz="1600" dirty="0" smtClean="0"/>
            <a:t> сопровождения выпускников всех форм попечительства</a:t>
          </a:r>
          <a:endParaRPr lang="ru-RU" sz="1600" dirty="0"/>
        </a:p>
      </dgm:t>
    </dgm:pt>
    <dgm:pt modelId="{4398F8F4-2E08-4879-8D5E-EBBE411AE40A}" type="parTrans" cxnId="{A9CC8445-C95E-4FBA-B0A3-7AF24B9BB80A}">
      <dgm:prSet/>
      <dgm:spPr/>
      <dgm:t>
        <a:bodyPr/>
        <a:lstStyle/>
        <a:p>
          <a:endParaRPr lang="ru-RU"/>
        </a:p>
      </dgm:t>
    </dgm:pt>
    <dgm:pt modelId="{FF711305-0D51-4897-8C8B-19AE495785FD}" type="sibTrans" cxnId="{A9CC8445-C95E-4FBA-B0A3-7AF24B9BB80A}">
      <dgm:prSet/>
      <dgm:spPr/>
      <dgm:t>
        <a:bodyPr/>
        <a:lstStyle/>
        <a:p>
          <a:endParaRPr lang="ru-RU"/>
        </a:p>
      </dgm:t>
    </dgm:pt>
    <dgm:pt modelId="{1A5B48AD-1157-430D-9698-0F0F339CE779}">
      <dgm:prSet phldrT="[Текст]" custT="1"/>
      <dgm:spPr>
        <a:ln>
          <a:solidFill>
            <a:schemeClr val="accent5"/>
          </a:solidFill>
        </a:ln>
      </dgm:spPr>
      <dgm:t>
        <a:bodyPr/>
        <a:lstStyle/>
        <a:p>
          <a:pPr algn="just"/>
          <a:r>
            <a:rPr lang="ru-RU" sz="1600" b="1" u="sng" dirty="0" smtClean="0"/>
            <a:t>Мероприятия</a:t>
          </a:r>
          <a:r>
            <a:rPr lang="ru-RU" sz="1600" b="1" u="none" dirty="0" smtClean="0"/>
            <a:t>: </a:t>
          </a:r>
          <a:r>
            <a:rPr lang="ru-RU" sz="1600" b="0" u="none" dirty="0" smtClean="0"/>
            <a:t>совершенствование системы </a:t>
          </a:r>
          <a:r>
            <a:rPr lang="ru-RU" sz="1600" b="0" u="none" dirty="0" err="1" smtClean="0"/>
            <a:t>постинтернатного</a:t>
          </a:r>
          <a:r>
            <a:rPr lang="ru-RU" sz="1600" b="0" u="none" dirty="0" smtClean="0"/>
            <a:t> сопровождения лиц из числа детей-сирот и детей, оставшихся без попечения родителей</a:t>
          </a:r>
          <a:endParaRPr lang="ru-RU" sz="1600" b="0" dirty="0" smtClean="0"/>
        </a:p>
      </dgm:t>
    </dgm:pt>
    <dgm:pt modelId="{20AACF4E-C275-4F4F-AC6D-86E812A03A47}" type="parTrans" cxnId="{BE62C95F-8A42-4C03-BED8-9D2E469B907C}">
      <dgm:prSet/>
      <dgm:spPr/>
      <dgm:t>
        <a:bodyPr/>
        <a:lstStyle/>
        <a:p>
          <a:endParaRPr lang="ru-RU"/>
        </a:p>
      </dgm:t>
    </dgm:pt>
    <dgm:pt modelId="{68E7377E-C790-4276-8C23-5F04C88864AF}" type="sibTrans" cxnId="{BE62C95F-8A42-4C03-BED8-9D2E469B907C}">
      <dgm:prSet/>
      <dgm:spPr/>
      <dgm:t>
        <a:bodyPr/>
        <a:lstStyle/>
        <a:p>
          <a:endParaRPr lang="ru-RU"/>
        </a:p>
      </dgm:t>
    </dgm:pt>
    <dgm:pt modelId="{4A25F03C-0118-4569-B86E-48B2CB114163}">
      <dgm:prSet phldrT="[Текст]"/>
      <dgm:spPr>
        <a:solidFill>
          <a:schemeClr val="accent5"/>
        </a:solidFill>
      </dgm:spPr>
      <dgm:t>
        <a:bodyPr/>
        <a:lstStyle/>
        <a:p>
          <a:endParaRPr lang="ru-RU" dirty="0" smtClean="0"/>
        </a:p>
      </dgm:t>
    </dgm:pt>
    <dgm:pt modelId="{9295256C-86EC-406E-9C02-E687180DA0F4}" type="parTrans" cxnId="{410210B9-E501-44C5-96C8-949566C3A85E}">
      <dgm:prSet/>
      <dgm:spPr/>
      <dgm:t>
        <a:bodyPr/>
        <a:lstStyle/>
        <a:p>
          <a:endParaRPr lang="ru-RU"/>
        </a:p>
      </dgm:t>
    </dgm:pt>
    <dgm:pt modelId="{C13C8D63-D4C2-447A-9695-F3FA6F99D59C}" type="sibTrans" cxnId="{410210B9-E501-44C5-96C8-949566C3A85E}">
      <dgm:prSet/>
      <dgm:spPr/>
      <dgm:t>
        <a:bodyPr/>
        <a:lstStyle/>
        <a:p>
          <a:endParaRPr lang="ru-RU"/>
        </a:p>
      </dgm:t>
    </dgm:pt>
    <dgm:pt modelId="{7CC41D97-2500-42BB-B59B-6DF739CEABBA}">
      <dgm:prSet phldrT="[Текст]" custT="1"/>
      <dgm:spPr>
        <a:ln>
          <a:solidFill>
            <a:schemeClr val="accent3"/>
          </a:solidFill>
        </a:ln>
      </dgm:spPr>
      <dgm:t>
        <a:bodyPr/>
        <a:lstStyle/>
        <a:p>
          <a:pPr algn="just"/>
          <a:r>
            <a:rPr lang="ru-RU" sz="1600" b="1" u="sng" dirty="0" smtClean="0"/>
            <a:t>Ожидаемые результаты:</a:t>
          </a:r>
        </a:p>
      </dgm:t>
    </dgm:pt>
    <dgm:pt modelId="{655F7A04-576D-489F-A496-DE8DA995C65B}" type="parTrans" cxnId="{4542E300-BA7B-4144-977E-66C5CCE0AE21}">
      <dgm:prSet/>
      <dgm:spPr/>
      <dgm:t>
        <a:bodyPr/>
        <a:lstStyle/>
        <a:p>
          <a:endParaRPr lang="ru-RU"/>
        </a:p>
      </dgm:t>
    </dgm:pt>
    <dgm:pt modelId="{10B771F6-90A7-4E2A-81A2-2B669EE45B55}" type="sibTrans" cxnId="{4542E300-BA7B-4144-977E-66C5CCE0AE21}">
      <dgm:prSet/>
      <dgm:spPr/>
      <dgm:t>
        <a:bodyPr/>
        <a:lstStyle/>
        <a:p>
          <a:endParaRPr lang="ru-RU"/>
        </a:p>
      </dgm:t>
    </dgm:pt>
    <dgm:pt modelId="{8C3B983D-3754-4150-A944-1A11721BBD48}">
      <dgm:prSet/>
      <dgm:spPr>
        <a:solidFill>
          <a:schemeClr val="accent3"/>
        </a:solidFill>
      </dgm:spPr>
      <dgm:t>
        <a:bodyPr/>
        <a:lstStyle/>
        <a:p>
          <a:endParaRPr lang="ru-RU" b="1" u="none" dirty="0" smtClean="0"/>
        </a:p>
      </dgm:t>
    </dgm:pt>
    <dgm:pt modelId="{4B80747A-FEDE-47CE-8DA5-0248381237DC}" type="parTrans" cxnId="{5B0FB789-945E-47B7-886D-179087C5934A}">
      <dgm:prSet/>
      <dgm:spPr/>
      <dgm:t>
        <a:bodyPr/>
        <a:lstStyle/>
        <a:p>
          <a:endParaRPr lang="ru-RU"/>
        </a:p>
      </dgm:t>
    </dgm:pt>
    <dgm:pt modelId="{30FEA513-E473-4BAC-95CC-60DEE44115C5}" type="sibTrans" cxnId="{5B0FB789-945E-47B7-886D-179087C5934A}">
      <dgm:prSet/>
      <dgm:spPr/>
      <dgm:t>
        <a:bodyPr/>
        <a:lstStyle/>
        <a:p>
          <a:endParaRPr lang="ru-RU"/>
        </a:p>
      </dgm:t>
    </dgm:pt>
    <dgm:pt modelId="{5EB86B05-A232-4598-A14B-CC2C4978FBCF}">
      <dgm:prSet phldrT="[Текст]" custT="1"/>
      <dgm:spPr>
        <a:ln>
          <a:solidFill>
            <a:schemeClr val="accent3"/>
          </a:solidFill>
        </a:ln>
      </dgm:spPr>
      <dgm:t>
        <a:bodyPr/>
        <a:lstStyle/>
        <a:p>
          <a:pPr algn="just"/>
          <a:r>
            <a:rPr lang="ru-RU" sz="1600" dirty="0" smtClean="0"/>
            <a:t>на 2021 - 2024 годы - развитие и расширение форм наставничества в отношении воспитанников и выпускников организаций для детей-сирот и из замещающих семей, в том числе при получении профессионального образования, первичном трудоустройстве</a:t>
          </a:r>
        </a:p>
      </dgm:t>
    </dgm:pt>
    <dgm:pt modelId="{5225E6FE-68C2-436D-A09C-B6928D1402FA}" type="parTrans" cxnId="{A18A4B27-B856-439F-B2D2-D6241CC68263}">
      <dgm:prSet/>
      <dgm:spPr/>
      <dgm:t>
        <a:bodyPr/>
        <a:lstStyle/>
        <a:p>
          <a:endParaRPr lang="ru-RU"/>
        </a:p>
      </dgm:t>
    </dgm:pt>
    <dgm:pt modelId="{71720421-FA1E-4FEA-9F27-D81F6F1E06DF}" type="sibTrans" cxnId="{A18A4B27-B856-439F-B2D2-D6241CC68263}">
      <dgm:prSet/>
      <dgm:spPr/>
      <dgm:t>
        <a:bodyPr/>
        <a:lstStyle/>
        <a:p>
          <a:endParaRPr lang="ru-RU"/>
        </a:p>
      </dgm:t>
    </dgm:pt>
    <dgm:pt modelId="{EA3D2589-68C2-4FBF-B8A0-E92AFEF50F8D}">
      <dgm:prSet custT="1"/>
      <dgm:spPr>
        <a:ln>
          <a:solidFill>
            <a:schemeClr val="accent3"/>
          </a:solidFill>
        </a:ln>
      </dgm:spPr>
      <dgm:t>
        <a:bodyPr/>
        <a:lstStyle/>
        <a:p>
          <a:pPr algn="just"/>
          <a:r>
            <a:rPr lang="ru-RU" sz="1600" dirty="0" smtClean="0"/>
            <a:t>к 2022 году разработан стандарт сопровождения выпускников организаций </a:t>
          </a:r>
          <a:br>
            <a:rPr lang="ru-RU" sz="1600" dirty="0" smtClean="0"/>
          </a:br>
          <a:r>
            <a:rPr lang="ru-RU" sz="1600" dirty="0" smtClean="0"/>
            <a:t>для детей-сирот, молодых людей, вышедших из попечительства замещающих семей, лиц из числа детей-сирот</a:t>
          </a:r>
        </a:p>
      </dgm:t>
    </dgm:pt>
    <dgm:pt modelId="{CEB02D14-3E9E-4D46-AE0F-24D8657857B6}" type="parTrans" cxnId="{1C2943DE-3949-4BFF-9BD9-6C710136EA06}">
      <dgm:prSet/>
      <dgm:spPr/>
      <dgm:t>
        <a:bodyPr/>
        <a:lstStyle/>
        <a:p>
          <a:endParaRPr lang="ru-RU"/>
        </a:p>
      </dgm:t>
    </dgm:pt>
    <dgm:pt modelId="{DE231909-AFA4-4B1E-A66C-AD6C7994E53A}" type="sibTrans" cxnId="{1C2943DE-3949-4BFF-9BD9-6C710136EA06}">
      <dgm:prSet/>
      <dgm:spPr/>
      <dgm:t>
        <a:bodyPr/>
        <a:lstStyle/>
        <a:p>
          <a:endParaRPr lang="ru-RU"/>
        </a:p>
      </dgm:t>
    </dgm:pt>
    <dgm:pt modelId="{35FA82FA-C849-46B8-841B-320939C646E9}">
      <dgm:prSet custT="1"/>
      <dgm:spPr>
        <a:ln>
          <a:solidFill>
            <a:schemeClr val="accent3"/>
          </a:solidFill>
        </a:ln>
      </dgm:spPr>
      <dgm:t>
        <a:bodyPr/>
        <a:lstStyle/>
        <a:p>
          <a:pPr algn="just"/>
          <a:r>
            <a:rPr lang="ru-RU" sz="1600" dirty="0" smtClean="0"/>
            <a:t>к 2025 – 2027 годам увеличено количество выпускников, успешно адаптировавшихся в самостоятельной жизни</a:t>
          </a:r>
        </a:p>
      </dgm:t>
    </dgm:pt>
    <dgm:pt modelId="{F23BD520-E890-44BF-BC62-588912789956}" type="parTrans" cxnId="{2398D445-529A-4C19-B92B-37518BB23610}">
      <dgm:prSet/>
      <dgm:spPr/>
      <dgm:t>
        <a:bodyPr/>
        <a:lstStyle/>
        <a:p>
          <a:endParaRPr lang="ru-RU"/>
        </a:p>
      </dgm:t>
    </dgm:pt>
    <dgm:pt modelId="{C8E749A6-E7F3-4ABD-9CEC-7F0138489F1E}" type="sibTrans" cxnId="{2398D445-529A-4C19-B92B-37518BB23610}">
      <dgm:prSet/>
      <dgm:spPr/>
      <dgm:t>
        <a:bodyPr/>
        <a:lstStyle/>
        <a:p>
          <a:endParaRPr lang="ru-RU"/>
        </a:p>
      </dgm:t>
    </dgm:pt>
    <dgm:pt modelId="{8D5AE8E9-1C7D-4E64-A004-639515B3ED85}" type="pres">
      <dgm:prSet presAssocID="{DAB978E2-0EBC-4320-868C-D199EBDAB52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95DF365-FDE2-4D3D-B72A-F42FCE54D31E}" type="pres">
      <dgm:prSet presAssocID="{54F1694B-5AA7-410C-933C-E42808EA8263}" presName="parentLin" presStyleCnt="0"/>
      <dgm:spPr/>
      <dgm:t>
        <a:bodyPr/>
        <a:lstStyle/>
        <a:p>
          <a:endParaRPr lang="ru-RU"/>
        </a:p>
      </dgm:t>
    </dgm:pt>
    <dgm:pt modelId="{AF2A1D61-8ED2-4FF9-B68C-8F397C87A67A}" type="pres">
      <dgm:prSet presAssocID="{54F1694B-5AA7-410C-933C-E42808EA8263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B4C64992-FA95-4D6D-AD0E-A72925426D4D}" type="pres">
      <dgm:prSet presAssocID="{54F1694B-5AA7-410C-933C-E42808EA8263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4DF463-3C2A-430F-8829-D8B4E6856537}" type="pres">
      <dgm:prSet presAssocID="{54F1694B-5AA7-410C-933C-E42808EA8263}" presName="negativeSpace" presStyleCnt="0"/>
      <dgm:spPr/>
      <dgm:t>
        <a:bodyPr/>
        <a:lstStyle/>
        <a:p>
          <a:endParaRPr lang="ru-RU"/>
        </a:p>
      </dgm:t>
    </dgm:pt>
    <dgm:pt modelId="{5F43D698-587D-417B-AE32-5284BF144522}" type="pres">
      <dgm:prSet presAssocID="{54F1694B-5AA7-410C-933C-E42808EA8263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4E820E-B276-47C0-9EBA-31EECD309F3E}" type="pres">
      <dgm:prSet presAssocID="{1CAAE9CE-A506-4285-BB56-F98C0E3D8587}" presName="spaceBetweenRectangles" presStyleCnt="0"/>
      <dgm:spPr/>
      <dgm:t>
        <a:bodyPr/>
        <a:lstStyle/>
        <a:p>
          <a:endParaRPr lang="ru-RU"/>
        </a:p>
      </dgm:t>
    </dgm:pt>
    <dgm:pt modelId="{B5E63936-9D8A-461D-B11F-5F918F030F0A}" type="pres">
      <dgm:prSet presAssocID="{4A25F03C-0118-4569-B86E-48B2CB114163}" presName="parentLin" presStyleCnt="0"/>
      <dgm:spPr/>
      <dgm:t>
        <a:bodyPr/>
        <a:lstStyle/>
        <a:p>
          <a:endParaRPr lang="ru-RU"/>
        </a:p>
      </dgm:t>
    </dgm:pt>
    <dgm:pt modelId="{F1046184-B69C-4336-8E05-F38134CCDA69}" type="pres">
      <dgm:prSet presAssocID="{4A25F03C-0118-4569-B86E-48B2CB114163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842DB0C1-617C-4805-902B-5F3CB8564907}" type="pres">
      <dgm:prSet presAssocID="{4A25F03C-0118-4569-B86E-48B2CB114163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0BF7ED-EAE5-4CA9-B093-8A56A7573EA3}" type="pres">
      <dgm:prSet presAssocID="{4A25F03C-0118-4569-B86E-48B2CB114163}" presName="negativeSpace" presStyleCnt="0"/>
      <dgm:spPr/>
      <dgm:t>
        <a:bodyPr/>
        <a:lstStyle/>
        <a:p>
          <a:endParaRPr lang="ru-RU"/>
        </a:p>
      </dgm:t>
    </dgm:pt>
    <dgm:pt modelId="{CD54116C-3A0D-43D4-96E5-46D5DE5DA8F5}" type="pres">
      <dgm:prSet presAssocID="{4A25F03C-0118-4569-B86E-48B2CB114163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63CB8C-D4C7-4FFD-A9E1-F6AB32DC9F73}" type="pres">
      <dgm:prSet presAssocID="{C13C8D63-D4C2-447A-9695-F3FA6F99D59C}" presName="spaceBetweenRectangles" presStyleCnt="0"/>
      <dgm:spPr/>
    </dgm:pt>
    <dgm:pt modelId="{7A9153A0-843A-45E1-BFAD-D9EC9A816F1F}" type="pres">
      <dgm:prSet presAssocID="{8C3B983D-3754-4150-A944-1A11721BBD48}" presName="parentLin" presStyleCnt="0"/>
      <dgm:spPr/>
    </dgm:pt>
    <dgm:pt modelId="{F82C67CE-6DD3-4BF3-83A3-CDD02D28F005}" type="pres">
      <dgm:prSet presAssocID="{8C3B983D-3754-4150-A944-1A11721BBD48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F0F6F27E-0BB5-4E4F-85B1-7C7E1CFA3384}" type="pres">
      <dgm:prSet presAssocID="{8C3B983D-3754-4150-A944-1A11721BBD48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602FBA-E648-4984-B2F0-A764AF25DE05}" type="pres">
      <dgm:prSet presAssocID="{8C3B983D-3754-4150-A944-1A11721BBD48}" presName="negativeSpace" presStyleCnt="0"/>
      <dgm:spPr/>
    </dgm:pt>
    <dgm:pt modelId="{B505678F-7341-4350-B5B3-3E8393519CC6}" type="pres">
      <dgm:prSet presAssocID="{8C3B983D-3754-4150-A944-1A11721BBD48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9CC8445-C95E-4FBA-B0A3-7AF24B9BB80A}" srcId="{54F1694B-5AA7-410C-933C-E42808EA8263}" destId="{EFEF2DB0-2744-462A-A5F4-BF7F262DCE4F}" srcOrd="0" destOrd="0" parTransId="{4398F8F4-2E08-4879-8D5E-EBBE411AE40A}" sibTransId="{FF711305-0D51-4897-8C8B-19AE495785FD}"/>
    <dgm:cxn modelId="{D2F5B7FC-1269-4557-A245-89FED2D50862}" type="presOf" srcId="{EFEF2DB0-2744-462A-A5F4-BF7F262DCE4F}" destId="{5F43D698-587D-417B-AE32-5284BF144522}" srcOrd="0" destOrd="0" presId="urn:microsoft.com/office/officeart/2005/8/layout/list1"/>
    <dgm:cxn modelId="{5B0FB789-945E-47B7-886D-179087C5934A}" srcId="{DAB978E2-0EBC-4320-868C-D199EBDAB52F}" destId="{8C3B983D-3754-4150-A944-1A11721BBD48}" srcOrd="2" destOrd="0" parTransId="{4B80747A-FEDE-47CE-8DA5-0248381237DC}" sibTransId="{30FEA513-E473-4BAC-95CC-60DEE44115C5}"/>
    <dgm:cxn modelId="{5018CBE5-49FF-4072-A176-8BE17322C32E}" type="presOf" srcId="{54F1694B-5AA7-410C-933C-E42808EA8263}" destId="{AF2A1D61-8ED2-4FF9-B68C-8F397C87A67A}" srcOrd="0" destOrd="0" presId="urn:microsoft.com/office/officeart/2005/8/layout/list1"/>
    <dgm:cxn modelId="{497838E4-40F4-4767-B278-E4406BBD6520}" srcId="{DAB978E2-0EBC-4320-868C-D199EBDAB52F}" destId="{54F1694B-5AA7-410C-933C-E42808EA8263}" srcOrd="0" destOrd="0" parTransId="{2C5C4A7E-7525-4842-9FA3-B2CC33B9C56A}" sibTransId="{1CAAE9CE-A506-4285-BB56-F98C0E3D8587}"/>
    <dgm:cxn modelId="{A18A4B27-B856-439F-B2D2-D6241CC68263}" srcId="{8C3B983D-3754-4150-A944-1A11721BBD48}" destId="{5EB86B05-A232-4598-A14B-CC2C4978FBCF}" srcOrd="1" destOrd="0" parTransId="{5225E6FE-68C2-436D-A09C-B6928D1402FA}" sibTransId="{71720421-FA1E-4FEA-9F27-D81F6F1E06DF}"/>
    <dgm:cxn modelId="{9E80085F-8A25-48D9-8B93-DD18490E73AC}" type="presOf" srcId="{1A5B48AD-1157-430D-9698-0F0F339CE779}" destId="{CD54116C-3A0D-43D4-96E5-46D5DE5DA8F5}" srcOrd="0" destOrd="0" presId="urn:microsoft.com/office/officeart/2005/8/layout/list1"/>
    <dgm:cxn modelId="{2398D445-529A-4C19-B92B-37518BB23610}" srcId="{8C3B983D-3754-4150-A944-1A11721BBD48}" destId="{35FA82FA-C849-46B8-841B-320939C646E9}" srcOrd="3" destOrd="0" parTransId="{F23BD520-E890-44BF-BC62-588912789956}" sibTransId="{C8E749A6-E7F3-4ABD-9CEC-7F0138489F1E}"/>
    <dgm:cxn modelId="{52F8C77C-581D-4DB5-B668-AD722E43E9C2}" type="presOf" srcId="{54F1694B-5AA7-410C-933C-E42808EA8263}" destId="{B4C64992-FA95-4D6D-AD0E-A72925426D4D}" srcOrd="1" destOrd="0" presId="urn:microsoft.com/office/officeart/2005/8/layout/list1"/>
    <dgm:cxn modelId="{2ABBB30B-9215-4AC2-B9BE-5AAE83B8E95A}" type="presOf" srcId="{EA3D2589-68C2-4FBF-B8A0-E92AFEF50F8D}" destId="{B505678F-7341-4350-B5B3-3E8393519CC6}" srcOrd="0" destOrd="2" presId="urn:microsoft.com/office/officeart/2005/8/layout/list1"/>
    <dgm:cxn modelId="{FA2DE89E-7A0D-4CA2-BBA8-A0245542BBFE}" type="presOf" srcId="{8C3B983D-3754-4150-A944-1A11721BBD48}" destId="{F82C67CE-6DD3-4BF3-83A3-CDD02D28F005}" srcOrd="0" destOrd="0" presId="urn:microsoft.com/office/officeart/2005/8/layout/list1"/>
    <dgm:cxn modelId="{9AD535FE-8892-46AF-B268-81451E3DEA24}" type="presOf" srcId="{8C3B983D-3754-4150-A944-1A11721BBD48}" destId="{F0F6F27E-0BB5-4E4F-85B1-7C7E1CFA3384}" srcOrd="1" destOrd="0" presId="urn:microsoft.com/office/officeart/2005/8/layout/list1"/>
    <dgm:cxn modelId="{BE62C95F-8A42-4C03-BED8-9D2E469B907C}" srcId="{4A25F03C-0118-4569-B86E-48B2CB114163}" destId="{1A5B48AD-1157-430D-9698-0F0F339CE779}" srcOrd="0" destOrd="0" parTransId="{20AACF4E-C275-4F4F-AC6D-86E812A03A47}" sibTransId="{68E7377E-C790-4276-8C23-5F04C88864AF}"/>
    <dgm:cxn modelId="{410210B9-E501-44C5-96C8-949566C3A85E}" srcId="{DAB978E2-0EBC-4320-868C-D199EBDAB52F}" destId="{4A25F03C-0118-4569-B86E-48B2CB114163}" srcOrd="1" destOrd="0" parTransId="{9295256C-86EC-406E-9C02-E687180DA0F4}" sibTransId="{C13C8D63-D4C2-447A-9695-F3FA6F99D59C}"/>
    <dgm:cxn modelId="{A526E412-4FE5-4FE2-91A3-DA0B6400C577}" type="presOf" srcId="{DAB978E2-0EBC-4320-868C-D199EBDAB52F}" destId="{8D5AE8E9-1C7D-4E64-A004-639515B3ED85}" srcOrd="0" destOrd="0" presId="urn:microsoft.com/office/officeart/2005/8/layout/list1"/>
    <dgm:cxn modelId="{1C2943DE-3949-4BFF-9BD9-6C710136EA06}" srcId="{8C3B983D-3754-4150-A944-1A11721BBD48}" destId="{EA3D2589-68C2-4FBF-B8A0-E92AFEF50F8D}" srcOrd="2" destOrd="0" parTransId="{CEB02D14-3E9E-4D46-AE0F-24D8657857B6}" sibTransId="{DE231909-AFA4-4B1E-A66C-AD6C7994E53A}"/>
    <dgm:cxn modelId="{428DE43E-0C1F-43FD-A050-8E974FD9E87F}" type="presOf" srcId="{7CC41D97-2500-42BB-B59B-6DF739CEABBA}" destId="{B505678F-7341-4350-B5B3-3E8393519CC6}" srcOrd="0" destOrd="0" presId="urn:microsoft.com/office/officeart/2005/8/layout/list1"/>
    <dgm:cxn modelId="{9797620D-EF12-4737-960D-A0520BFF4806}" type="presOf" srcId="{4A25F03C-0118-4569-B86E-48B2CB114163}" destId="{F1046184-B69C-4336-8E05-F38134CCDA69}" srcOrd="0" destOrd="0" presId="urn:microsoft.com/office/officeart/2005/8/layout/list1"/>
    <dgm:cxn modelId="{FCE522FE-D92A-46C2-9F34-4E5E712148E4}" type="presOf" srcId="{4A25F03C-0118-4569-B86E-48B2CB114163}" destId="{842DB0C1-617C-4805-902B-5F3CB8564907}" srcOrd="1" destOrd="0" presId="urn:microsoft.com/office/officeart/2005/8/layout/list1"/>
    <dgm:cxn modelId="{AD15BBF4-DFF4-470E-8D5F-7F8534D58199}" type="presOf" srcId="{35FA82FA-C849-46B8-841B-320939C646E9}" destId="{B505678F-7341-4350-B5B3-3E8393519CC6}" srcOrd="0" destOrd="3" presId="urn:microsoft.com/office/officeart/2005/8/layout/list1"/>
    <dgm:cxn modelId="{4542E300-BA7B-4144-977E-66C5CCE0AE21}" srcId="{8C3B983D-3754-4150-A944-1A11721BBD48}" destId="{7CC41D97-2500-42BB-B59B-6DF739CEABBA}" srcOrd="0" destOrd="0" parTransId="{655F7A04-576D-489F-A496-DE8DA995C65B}" sibTransId="{10B771F6-90A7-4E2A-81A2-2B669EE45B55}"/>
    <dgm:cxn modelId="{4D6E4860-1CCE-40C3-A5D3-8ED0263B01B1}" type="presOf" srcId="{5EB86B05-A232-4598-A14B-CC2C4978FBCF}" destId="{B505678F-7341-4350-B5B3-3E8393519CC6}" srcOrd="0" destOrd="1" presId="urn:microsoft.com/office/officeart/2005/8/layout/list1"/>
    <dgm:cxn modelId="{80270487-4F60-4F1F-835C-BB9837DC43EF}" type="presParOf" srcId="{8D5AE8E9-1C7D-4E64-A004-639515B3ED85}" destId="{495DF365-FDE2-4D3D-B72A-F42FCE54D31E}" srcOrd="0" destOrd="0" presId="urn:microsoft.com/office/officeart/2005/8/layout/list1"/>
    <dgm:cxn modelId="{80BAE8DF-DE6D-42AE-973C-444AC0EA2E22}" type="presParOf" srcId="{495DF365-FDE2-4D3D-B72A-F42FCE54D31E}" destId="{AF2A1D61-8ED2-4FF9-B68C-8F397C87A67A}" srcOrd="0" destOrd="0" presId="urn:microsoft.com/office/officeart/2005/8/layout/list1"/>
    <dgm:cxn modelId="{DB8F1DD0-8535-4336-9BD5-503DE2F93E2E}" type="presParOf" srcId="{495DF365-FDE2-4D3D-B72A-F42FCE54D31E}" destId="{B4C64992-FA95-4D6D-AD0E-A72925426D4D}" srcOrd="1" destOrd="0" presId="urn:microsoft.com/office/officeart/2005/8/layout/list1"/>
    <dgm:cxn modelId="{A0F7B65F-B51F-434A-8649-0C277248A0F7}" type="presParOf" srcId="{8D5AE8E9-1C7D-4E64-A004-639515B3ED85}" destId="{544DF463-3C2A-430F-8829-D8B4E6856537}" srcOrd="1" destOrd="0" presId="urn:microsoft.com/office/officeart/2005/8/layout/list1"/>
    <dgm:cxn modelId="{E17EA7F8-3B63-438A-A9FE-49DAEAEA0407}" type="presParOf" srcId="{8D5AE8E9-1C7D-4E64-A004-639515B3ED85}" destId="{5F43D698-587D-417B-AE32-5284BF144522}" srcOrd="2" destOrd="0" presId="urn:microsoft.com/office/officeart/2005/8/layout/list1"/>
    <dgm:cxn modelId="{1A096669-4D64-4F2E-8CD7-30E3077DC789}" type="presParOf" srcId="{8D5AE8E9-1C7D-4E64-A004-639515B3ED85}" destId="{AB4E820E-B276-47C0-9EBA-31EECD309F3E}" srcOrd="3" destOrd="0" presId="urn:microsoft.com/office/officeart/2005/8/layout/list1"/>
    <dgm:cxn modelId="{A3F215AD-D237-4D08-9F43-F70D6D24998B}" type="presParOf" srcId="{8D5AE8E9-1C7D-4E64-A004-639515B3ED85}" destId="{B5E63936-9D8A-461D-B11F-5F918F030F0A}" srcOrd="4" destOrd="0" presId="urn:microsoft.com/office/officeart/2005/8/layout/list1"/>
    <dgm:cxn modelId="{C9756A9F-1FA7-4C55-80A1-4905E7A14177}" type="presParOf" srcId="{B5E63936-9D8A-461D-B11F-5F918F030F0A}" destId="{F1046184-B69C-4336-8E05-F38134CCDA69}" srcOrd="0" destOrd="0" presId="urn:microsoft.com/office/officeart/2005/8/layout/list1"/>
    <dgm:cxn modelId="{B8D5273A-CB58-41F1-A476-018CDD9071C0}" type="presParOf" srcId="{B5E63936-9D8A-461D-B11F-5F918F030F0A}" destId="{842DB0C1-617C-4805-902B-5F3CB8564907}" srcOrd="1" destOrd="0" presId="urn:microsoft.com/office/officeart/2005/8/layout/list1"/>
    <dgm:cxn modelId="{04DCD98C-7AAE-4628-9B9F-87853D865697}" type="presParOf" srcId="{8D5AE8E9-1C7D-4E64-A004-639515B3ED85}" destId="{B80BF7ED-EAE5-4CA9-B093-8A56A7573EA3}" srcOrd="5" destOrd="0" presId="urn:microsoft.com/office/officeart/2005/8/layout/list1"/>
    <dgm:cxn modelId="{E9D1D5BE-64FD-4533-A72F-6438681B04C2}" type="presParOf" srcId="{8D5AE8E9-1C7D-4E64-A004-639515B3ED85}" destId="{CD54116C-3A0D-43D4-96E5-46D5DE5DA8F5}" srcOrd="6" destOrd="0" presId="urn:microsoft.com/office/officeart/2005/8/layout/list1"/>
    <dgm:cxn modelId="{4BFDD679-3579-40B7-BEC6-CA626F6B5E52}" type="presParOf" srcId="{8D5AE8E9-1C7D-4E64-A004-639515B3ED85}" destId="{AD63CB8C-D4C7-4FFD-A9E1-F6AB32DC9F73}" srcOrd="7" destOrd="0" presId="urn:microsoft.com/office/officeart/2005/8/layout/list1"/>
    <dgm:cxn modelId="{B62DDA48-04FD-4D1B-BE36-42A9DF223341}" type="presParOf" srcId="{8D5AE8E9-1C7D-4E64-A004-639515B3ED85}" destId="{7A9153A0-843A-45E1-BFAD-D9EC9A816F1F}" srcOrd="8" destOrd="0" presId="urn:microsoft.com/office/officeart/2005/8/layout/list1"/>
    <dgm:cxn modelId="{C808AC0F-D300-4AAE-93AB-D35546A0C210}" type="presParOf" srcId="{7A9153A0-843A-45E1-BFAD-D9EC9A816F1F}" destId="{F82C67CE-6DD3-4BF3-83A3-CDD02D28F005}" srcOrd="0" destOrd="0" presId="urn:microsoft.com/office/officeart/2005/8/layout/list1"/>
    <dgm:cxn modelId="{8F2047B0-0529-434D-B6E2-ADA83EB548D1}" type="presParOf" srcId="{7A9153A0-843A-45E1-BFAD-D9EC9A816F1F}" destId="{F0F6F27E-0BB5-4E4F-85B1-7C7E1CFA3384}" srcOrd="1" destOrd="0" presId="urn:microsoft.com/office/officeart/2005/8/layout/list1"/>
    <dgm:cxn modelId="{8C9A4058-393D-4144-8C49-86287CAA9C43}" type="presParOf" srcId="{8D5AE8E9-1C7D-4E64-A004-639515B3ED85}" destId="{C0602FBA-E648-4984-B2F0-A764AF25DE05}" srcOrd="9" destOrd="0" presId="urn:microsoft.com/office/officeart/2005/8/layout/list1"/>
    <dgm:cxn modelId="{2B4FE41E-18DC-4BE5-94CC-60761F408224}" type="presParOf" srcId="{8D5AE8E9-1C7D-4E64-A004-639515B3ED85}" destId="{B505678F-7341-4350-B5B3-3E8393519CC6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4F7B9BB-D891-4084-973F-9F2D20F97AD2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ru-RU"/>
        </a:p>
      </dgm:t>
    </dgm:pt>
    <dgm:pt modelId="{53CD2714-47BE-4BEF-9D3C-FB766CF0D8F7}">
      <dgm:prSet phldrT="[Текст]" phldr="1"/>
      <dgm:spPr/>
      <dgm:t>
        <a:bodyPr/>
        <a:lstStyle/>
        <a:p>
          <a:endParaRPr lang="ru-RU" dirty="0"/>
        </a:p>
      </dgm:t>
    </dgm:pt>
    <dgm:pt modelId="{4B1EDD15-2AAA-4BDC-8F24-F036FE223DA4}" type="parTrans" cxnId="{EEDA9250-1A40-4776-BEF7-6DC0674C6CE0}">
      <dgm:prSet/>
      <dgm:spPr/>
      <dgm:t>
        <a:bodyPr/>
        <a:lstStyle/>
        <a:p>
          <a:endParaRPr lang="ru-RU"/>
        </a:p>
      </dgm:t>
    </dgm:pt>
    <dgm:pt modelId="{7E1C220F-AFBC-43F4-9D92-9D71AB4F78E9}" type="sibTrans" cxnId="{EEDA9250-1A40-4776-BEF7-6DC0674C6CE0}">
      <dgm:prSet/>
      <dgm:spPr/>
      <dgm:t>
        <a:bodyPr/>
        <a:lstStyle/>
        <a:p>
          <a:endParaRPr lang="ru-RU"/>
        </a:p>
      </dgm:t>
    </dgm:pt>
    <dgm:pt modelId="{EE5542FE-C4FD-474B-8AA2-F6151EBEDE2A}">
      <dgm:prSet phldrT="[Текст]" phldr="1"/>
      <dgm:spPr/>
      <dgm:t>
        <a:bodyPr/>
        <a:lstStyle/>
        <a:p>
          <a:endParaRPr lang="ru-RU" dirty="0"/>
        </a:p>
      </dgm:t>
    </dgm:pt>
    <dgm:pt modelId="{5D98B94B-1212-4C70-A87C-39A44FB468D5}" type="parTrans" cxnId="{A1A8AFD5-5B15-48BA-AAD3-AEE4DCE46C99}">
      <dgm:prSet/>
      <dgm:spPr/>
      <dgm:t>
        <a:bodyPr/>
        <a:lstStyle/>
        <a:p>
          <a:endParaRPr lang="ru-RU"/>
        </a:p>
      </dgm:t>
    </dgm:pt>
    <dgm:pt modelId="{35EBECD2-EF24-4D81-9D07-82B2A1C8DE40}" type="sibTrans" cxnId="{A1A8AFD5-5B15-48BA-AAD3-AEE4DCE46C99}">
      <dgm:prSet/>
      <dgm:spPr/>
      <dgm:t>
        <a:bodyPr/>
        <a:lstStyle/>
        <a:p>
          <a:endParaRPr lang="ru-RU"/>
        </a:p>
      </dgm:t>
    </dgm:pt>
    <dgm:pt modelId="{9A03AECB-C44D-4AD7-A660-3206488ECF97}">
      <dgm:prSet phldrT="[Текст]" phldr="1"/>
      <dgm:spPr/>
      <dgm:t>
        <a:bodyPr/>
        <a:lstStyle/>
        <a:p>
          <a:endParaRPr lang="ru-RU"/>
        </a:p>
      </dgm:t>
    </dgm:pt>
    <dgm:pt modelId="{8873BF3E-9F31-418E-B96F-F3E395AD3D1A}" type="parTrans" cxnId="{938BDDF4-8449-4ECB-AED4-6065C27CB7B1}">
      <dgm:prSet/>
      <dgm:spPr/>
      <dgm:t>
        <a:bodyPr/>
        <a:lstStyle/>
        <a:p>
          <a:endParaRPr lang="ru-RU"/>
        </a:p>
      </dgm:t>
    </dgm:pt>
    <dgm:pt modelId="{8579696B-8CD8-4A5B-A60D-AE18AB15CAFF}" type="sibTrans" cxnId="{938BDDF4-8449-4ECB-AED4-6065C27CB7B1}">
      <dgm:prSet/>
      <dgm:spPr/>
      <dgm:t>
        <a:bodyPr/>
        <a:lstStyle/>
        <a:p>
          <a:endParaRPr lang="ru-RU"/>
        </a:p>
      </dgm:t>
    </dgm:pt>
    <dgm:pt modelId="{3220CBE2-359E-4765-ABB3-EBA4BC0E906F}">
      <dgm:prSet phldrT="[Текст]" phldr="1"/>
      <dgm:spPr/>
      <dgm:t>
        <a:bodyPr/>
        <a:lstStyle/>
        <a:p>
          <a:endParaRPr lang="ru-RU"/>
        </a:p>
      </dgm:t>
    </dgm:pt>
    <dgm:pt modelId="{59D29311-3553-4236-9082-8F40DCD70DA9}" type="parTrans" cxnId="{0C845C31-3EFA-43A9-83F5-A3843F9B9A68}">
      <dgm:prSet/>
      <dgm:spPr/>
      <dgm:t>
        <a:bodyPr/>
        <a:lstStyle/>
        <a:p>
          <a:endParaRPr lang="ru-RU"/>
        </a:p>
      </dgm:t>
    </dgm:pt>
    <dgm:pt modelId="{A317D0E0-136C-4CCE-A22D-40AA794412CC}" type="sibTrans" cxnId="{0C845C31-3EFA-43A9-83F5-A3843F9B9A68}">
      <dgm:prSet/>
      <dgm:spPr/>
      <dgm:t>
        <a:bodyPr/>
        <a:lstStyle/>
        <a:p>
          <a:endParaRPr lang="ru-RU"/>
        </a:p>
      </dgm:t>
    </dgm:pt>
    <dgm:pt modelId="{EFCBBB7B-DCFA-48F7-953D-1F6844F8948E}">
      <dgm:prSet phldrT="[Текст]" phldr="1"/>
      <dgm:spPr/>
      <dgm:t>
        <a:bodyPr/>
        <a:lstStyle/>
        <a:p>
          <a:endParaRPr lang="ru-RU"/>
        </a:p>
      </dgm:t>
    </dgm:pt>
    <dgm:pt modelId="{BA57FF9F-2B8D-427B-80B9-76982066C752}" type="parTrans" cxnId="{C04961C2-7FA1-463A-B25F-1A8C371CE57A}">
      <dgm:prSet/>
      <dgm:spPr/>
      <dgm:t>
        <a:bodyPr/>
        <a:lstStyle/>
        <a:p>
          <a:endParaRPr lang="ru-RU"/>
        </a:p>
      </dgm:t>
    </dgm:pt>
    <dgm:pt modelId="{51FB0E0F-B89E-4771-87ED-7526C3A81991}" type="sibTrans" cxnId="{C04961C2-7FA1-463A-B25F-1A8C371CE57A}">
      <dgm:prSet/>
      <dgm:spPr/>
      <dgm:t>
        <a:bodyPr/>
        <a:lstStyle/>
        <a:p>
          <a:endParaRPr lang="ru-RU"/>
        </a:p>
      </dgm:t>
    </dgm:pt>
    <dgm:pt modelId="{492087F4-729C-467C-9E5A-B3AE0B07A6D2}" type="pres">
      <dgm:prSet presAssocID="{F4F7B9BB-D891-4084-973F-9F2D20F97AD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7E34E48-27C2-4A4C-B9E1-B2597AB6F8C8}" type="pres">
      <dgm:prSet presAssocID="{53CD2714-47BE-4BEF-9D3C-FB766CF0D8F7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4B9A30-35BD-4AB1-A636-9B737D092366}" type="pres">
      <dgm:prSet presAssocID="{7E1C220F-AFBC-43F4-9D92-9D71AB4F78E9}" presName="sibTrans" presStyleCnt="0"/>
      <dgm:spPr/>
    </dgm:pt>
    <dgm:pt modelId="{C8437627-4580-442C-8886-8A5B6A146221}" type="pres">
      <dgm:prSet presAssocID="{EE5542FE-C4FD-474B-8AA2-F6151EBEDE2A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B42F82-946E-417E-B323-465511A3E1FA}" type="pres">
      <dgm:prSet presAssocID="{35EBECD2-EF24-4D81-9D07-82B2A1C8DE40}" presName="sibTrans" presStyleCnt="0"/>
      <dgm:spPr/>
    </dgm:pt>
    <dgm:pt modelId="{43EDA68B-0FD6-4331-9218-2981A8764113}" type="pres">
      <dgm:prSet presAssocID="{9A03AECB-C44D-4AD7-A660-3206488ECF97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533E17-E833-45A4-AE98-E7437FE58DF9}" type="pres">
      <dgm:prSet presAssocID="{8579696B-8CD8-4A5B-A60D-AE18AB15CAFF}" presName="sibTrans" presStyleCnt="0"/>
      <dgm:spPr/>
    </dgm:pt>
    <dgm:pt modelId="{69827EBB-75C8-4F28-AE4A-FA8EA679D43B}" type="pres">
      <dgm:prSet presAssocID="{3220CBE2-359E-4765-ABB3-EBA4BC0E906F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B23C20-418B-47EA-A016-5DE4C2E37BDF}" type="pres">
      <dgm:prSet presAssocID="{A317D0E0-136C-4CCE-A22D-40AA794412CC}" presName="sibTrans" presStyleCnt="0"/>
      <dgm:spPr/>
    </dgm:pt>
    <dgm:pt modelId="{1D7D5264-F191-4160-8C0E-A15E49189CC5}" type="pres">
      <dgm:prSet presAssocID="{EFCBBB7B-DCFA-48F7-953D-1F6844F8948E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1346F67-B0B1-4253-B016-9C05561920CF}" type="presOf" srcId="{EE5542FE-C4FD-474B-8AA2-F6151EBEDE2A}" destId="{C8437627-4580-442C-8886-8A5B6A146221}" srcOrd="0" destOrd="0" presId="urn:microsoft.com/office/officeart/2005/8/layout/default"/>
    <dgm:cxn modelId="{C04961C2-7FA1-463A-B25F-1A8C371CE57A}" srcId="{F4F7B9BB-D891-4084-973F-9F2D20F97AD2}" destId="{EFCBBB7B-DCFA-48F7-953D-1F6844F8948E}" srcOrd="4" destOrd="0" parTransId="{BA57FF9F-2B8D-427B-80B9-76982066C752}" sibTransId="{51FB0E0F-B89E-4771-87ED-7526C3A81991}"/>
    <dgm:cxn modelId="{EEDA9250-1A40-4776-BEF7-6DC0674C6CE0}" srcId="{F4F7B9BB-D891-4084-973F-9F2D20F97AD2}" destId="{53CD2714-47BE-4BEF-9D3C-FB766CF0D8F7}" srcOrd="0" destOrd="0" parTransId="{4B1EDD15-2AAA-4BDC-8F24-F036FE223DA4}" sibTransId="{7E1C220F-AFBC-43F4-9D92-9D71AB4F78E9}"/>
    <dgm:cxn modelId="{5E6C2BEF-593E-4630-AF6A-B837831D526D}" type="presOf" srcId="{9A03AECB-C44D-4AD7-A660-3206488ECF97}" destId="{43EDA68B-0FD6-4331-9218-2981A8764113}" srcOrd="0" destOrd="0" presId="urn:microsoft.com/office/officeart/2005/8/layout/default"/>
    <dgm:cxn modelId="{573B2F36-E8AC-45C2-9DEE-BB0AC913CCB0}" type="presOf" srcId="{3220CBE2-359E-4765-ABB3-EBA4BC0E906F}" destId="{69827EBB-75C8-4F28-AE4A-FA8EA679D43B}" srcOrd="0" destOrd="0" presId="urn:microsoft.com/office/officeart/2005/8/layout/default"/>
    <dgm:cxn modelId="{A1A8AFD5-5B15-48BA-AAD3-AEE4DCE46C99}" srcId="{F4F7B9BB-D891-4084-973F-9F2D20F97AD2}" destId="{EE5542FE-C4FD-474B-8AA2-F6151EBEDE2A}" srcOrd="1" destOrd="0" parTransId="{5D98B94B-1212-4C70-A87C-39A44FB468D5}" sibTransId="{35EBECD2-EF24-4D81-9D07-82B2A1C8DE40}"/>
    <dgm:cxn modelId="{EF4C0B69-97AF-46E6-A86D-7FF343EF8A84}" type="presOf" srcId="{EFCBBB7B-DCFA-48F7-953D-1F6844F8948E}" destId="{1D7D5264-F191-4160-8C0E-A15E49189CC5}" srcOrd="0" destOrd="0" presId="urn:microsoft.com/office/officeart/2005/8/layout/default"/>
    <dgm:cxn modelId="{C7E73549-8BFC-4333-8A2C-143FB24E14E9}" type="presOf" srcId="{F4F7B9BB-D891-4084-973F-9F2D20F97AD2}" destId="{492087F4-729C-467C-9E5A-B3AE0B07A6D2}" srcOrd="0" destOrd="0" presId="urn:microsoft.com/office/officeart/2005/8/layout/default"/>
    <dgm:cxn modelId="{CC8590DA-EDA8-4508-854C-B6CD78A94876}" type="presOf" srcId="{53CD2714-47BE-4BEF-9D3C-FB766CF0D8F7}" destId="{67E34E48-27C2-4A4C-B9E1-B2597AB6F8C8}" srcOrd="0" destOrd="0" presId="urn:microsoft.com/office/officeart/2005/8/layout/default"/>
    <dgm:cxn modelId="{0C845C31-3EFA-43A9-83F5-A3843F9B9A68}" srcId="{F4F7B9BB-D891-4084-973F-9F2D20F97AD2}" destId="{3220CBE2-359E-4765-ABB3-EBA4BC0E906F}" srcOrd="3" destOrd="0" parTransId="{59D29311-3553-4236-9082-8F40DCD70DA9}" sibTransId="{A317D0E0-136C-4CCE-A22D-40AA794412CC}"/>
    <dgm:cxn modelId="{938BDDF4-8449-4ECB-AED4-6065C27CB7B1}" srcId="{F4F7B9BB-D891-4084-973F-9F2D20F97AD2}" destId="{9A03AECB-C44D-4AD7-A660-3206488ECF97}" srcOrd="2" destOrd="0" parTransId="{8873BF3E-9F31-418E-B96F-F3E395AD3D1A}" sibTransId="{8579696B-8CD8-4A5B-A60D-AE18AB15CAFF}"/>
    <dgm:cxn modelId="{917B0E69-C315-4FE2-AD86-97A2E7BCA421}" type="presParOf" srcId="{492087F4-729C-467C-9E5A-B3AE0B07A6D2}" destId="{67E34E48-27C2-4A4C-B9E1-B2597AB6F8C8}" srcOrd="0" destOrd="0" presId="urn:microsoft.com/office/officeart/2005/8/layout/default"/>
    <dgm:cxn modelId="{83114F28-F1D7-40E6-BAE1-856E862EAB80}" type="presParOf" srcId="{492087F4-729C-467C-9E5A-B3AE0B07A6D2}" destId="{0A4B9A30-35BD-4AB1-A636-9B737D092366}" srcOrd="1" destOrd="0" presId="urn:microsoft.com/office/officeart/2005/8/layout/default"/>
    <dgm:cxn modelId="{BB7FE09D-2421-4A46-92BE-08B94A1F0898}" type="presParOf" srcId="{492087F4-729C-467C-9E5A-B3AE0B07A6D2}" destId="{C8437627-4580-442C-8886-8A5B6A146221}" srcOrd="2" destOrd="0" presId="urn:microsoft.com/office/officeart/2005/8/layout/default"/>
    <dgm:cxn modelId="{DE71E4E7-9DF0-4144-BF09-30EFD9CF6529}" type="presParOf" srcId="{492087F4-729C-467C-9E5A-B3AE0B07A6D2}" destId="{21B42F82-946E-417E-B323-465511A3E1FA}" srcOrd="3" destOrd="0" presId="urn:microsoft.com/office/officeart/2005/8/layout/default"/>
    <dgm:cxn modelId="{C0190FFE-ED19-45E7-976B-C3754704C472}" type="presParOf" srcId="{492087F4-729C-467C-9E5A-B3AE0B07A6D2}" destId="{43EDA68B-0FD6-4331-9218-2981A8764113}" srcOrd="4" destOrd="0" presId="urn:microsoft.com/office/officeart/2005/8/layout/default"/>
    <dgm:cxn modelId="{607C8578-BD23-46CF-A4BA-3487DB786CFB}" type="presParOf" srcId="{492087F4-729C-467C-9E5A-B3AE0B07A6D2}" destId="{15533E17-E833-45A4-AE98-E7437FE58DF9}" srcOrd="5" destOrd="0" presId="urn:microsoft.com/office/officeart/2005/8/layout/default"/>
    <dgm:cxn modelId="{DF18202A-B6B2-4ECC-930A-23D14A5EDB8B}" type="presParOf" srcId="{492087F4-729C-467C-9E5A-B3AE0B07A6D2}" destId="{69827EBB-75C8-4F28-AE4A-FA8EA679D43B}" srcOrd="6" destOrd="0" presId="urn:microsoft.com/office/officeart/2005/8/layout/default"/>
    <dgm:cxn modelId="{A7027BFA-47C8-49C0-AA34-E7D8E16F1B4B}" type="presParOf" srcId="{492087F4-729C-467C-9E5A-B3AE0B07A6D2}" destId="{D6B23C20-418B-47EA-A016-5DE4C2E37BDF}" srcOrd="7" destOrd="0" presId="urn:microsoft.com/office/officeart/2005/8/layout/default"/>
    <dgm:cxn modelId="{58FDAF3A-D097-4DFF-823E-A746EFD7BDA7}" type="presParOf" srcId="{492087F4-729C-467C-9E5A-B3AE0B07A6D2}" destId="{1D7D5264-F191-4160-8C0E-A15E49189CC5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221210E-5573-4E4A-8FF8-6869F20D78F5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32E17C0-416F-443B-91FB-98CC33D30FAE}">
      <dgm:prSet phldrT="[Текст]" phldr="1"/>
      <dgm:spPr>
        <a:solidFill>
          <a:schemeClr val="accent4"/>
        </a:solidFill>
      </dgm:spPr>
      <dgm:t>
        <a:bodyPr/>
        <a:lstStyle/>
        <a:p>
          <a:endParaRPr lang="ru-RU" dirty="0"/>
        </a:p>
      </dgm:t>
    </dgm:pt>
    <dgm:pt modelId="{916427F8-5427-472A-8B60-BB8FC097B3F7}" type="parTrans" cxnId="{9A5611EB-788D-4ABF-8C2E-F329AF22C441}">
      <dgm:prSet/>
      <dgm:spPr/>
      <dgm:t>
        <a:bodyPr/>
        <a:lstStyle/>
        <a:p>
          <a:endParaRPr lang="ru-RU"/>
        </a:p>
      </dgm:t>
    </dgm:pt>
    <dgm:pt modelId="{4936C604-2A9B-4035-A5B0-F9DB90D07214}" type="sibTrans" cxnId="{9A5611EB-788D-4ABF-8C2E-F329AF22C441}">
      <dgm:prSet/>
      <dgm:spPr/>
      <dgm:t>
        <a:bodyPr/>
        <a:lstStyle/>
        <a:p>
          <a:endParaRPr lang="ru-RU"/>
        </a:p>
      </dgm:t>
    </dgm:pt>
    <dgm:pt modelId="{7D0801DF-4A10-4EE3-A867-7A40464AEDE9}">
      <dgm:prSet phldrT="[Текст]" custT="1"/>
      <dgm:spPr/>
      <dgm:t>
        <a:bodyPr/>
        <a:lstStyle/>
        <a:p>
          <a:r>
            <a:rPr lang="ru-RU" sz="1800" dirty="0" smtClean="0"/>
            <a:t>Закон Пермской области от 29.12.2004 № 1939-419 </a:t>
          </a:r>
          <a:br>
            <a:rPr lang="ru-RU" sz="1800" dirty="0" smtClean="0"/>
          </a:br>
          <a:r>
            <a:rPr lang="ru-RU" sz="1800" dirty="0" smtClean="0"/>
            <a:t>«О мерах по социальной поддержке детей-сирот и детей, оставшихся без попечения родителей»</a:t>
          </a:r>
          <a:endParaRPr lang="ru-RU" sz="1800" dirty="0"/>
        </a:p>
      </dgm:t>
    </dgm:pt>
    <dgm:pt modelId="{AA1676E6-6957-4114-8E75-5C831F1776F3}" type="parTrans" cxnId="{149F1503-4E49-424E-AABC-A572B4EF50C6}">
      <dgm:prSet/>
      <dgm:spPr/>
      <dgm:t>
        <a:bodyPr/>
        <a:lstStyle/>
        <a:p>
          <a:endParaRPr lang="ru-RU"/>
        </a:p>
      </dgm:t>
    </dgm:pt>
    <dgm:pt modelId="{37D8C477-CF3A-4DC2-8219-1EDDB76D98D7}" type="sibTrans" cxnId="{149F1503-4E49-424E-AABC-A572B4EF50C6}">
      <dgm:prSet/>
      <dgm:spPr/>
      <dgm:t>
        <a:bodyPr/>
        <a:lstStyle/>
        <a:p>
          <a:endParaRPr lang="ru-RU"/>
        </a:p>
      </dgm:t>
    </dgm:pt>
    <dgm:pt modelId="{F5543CEA-0E7D-46DF-8691-DD40168C34A0}">
      <dgm:prSet phldrT="[Текст]" phldr="1"/>
      <dgm:spPr>
        <a:solidFill>
          <a:schemeClr val="accent5"/>
        </a:solidFill>
      </dgm:spPr>
      <dgm:t>
        <a:bodyPr/>
        <a:lstStyle/>
        <a:p>
          <a:endParaRPr lang="ru-RU" dirty="0"/>
        </a:p>
      </dgm:t>
    </dgm:pt>
    <dgm:pt modelId="{3723B120-7F4D-4A85-8F0F-4A5C99910DFE}" type="parTrans" cxnId="{9FD45FE9-4853-4706-AA22-26267E76A22A}">
      <dgm:prSet/>
      <dgm:spPr/>
      <dgm:t>
        <a:bodyPr/>
        <a:lstStyle/>
        <a:p>
          <a:endParaRPr lang="ru-RU"/>
        </a:p>
      </dgm:t>
    </dgm:pt>
    <dgm:pt modelId="{DDCD20FE-E2DA-4BC9-A09F-A0725EDE4ABC}" type="sibTrans" cxnId="{9FD45FE9-4853-4706-AA22-26267E76A22A}">
      <dgm:prSet/>
      <dgm:spPr/>
      <dgm:t>
        <a:bodyPr/>
        <a:lstStyle/>
        <a:p>
          <a:endParaRPr lang="ru-RU"/>
        </a:p>
      </dgm:t>
    </dgm:pt>
    <dgm:pt modelId="{0ECBB68D-9BC3-4E57-865C-EECC60F3D0C4}">
      <dgm:prSet phldrT="[Текст]" custT="1"/>
      <dgm:spPr/>
      <dgm:t>
        <a:bodyPr/>
        <a:lstStyle/>
        <a:p>
          <a:pPr algn="just"/>
          <a:r>
            <a:rPr lang="ru-RU" sz="1800" dirty="0" smtClean="0"/>
            <a:t>Постановление Правительства Пермского края от 23.03.2007 № 40-п «О порядке и условиях предоставления мер социальной поддержки детей-сирот и детей, оставшихся без попечения родителей, а также лиц из числа детей-сирот и детей, оставшихся без попечения родителей»</a:t>
          </a:r>
          <a:endParaRPr lang="ru-RU" sz="1800" dirty="0"/>
        </a:p>
      </dgm:t>
    </dgm:pt>
    <dgm:pt modelId="{A5B6B1AB-0CCA-4A6B-B6EB-EC255D48A194}" type="parTrans" cxnId="{3AC3C344-89B1-4CDB-B4F4-350F40831C4B}">
      <dgm:prSet/>
      <dgm:spPr/>
      <dgm:t>
        <a:bodyPr/>
        <a:lstStyle/>
        <a:p>
          <a:endParaRPr lang="ru-RU"/>
        </a:p>
      </dgm:t>
    </dgm:pt>
    <dgm:pt modelId="{3C8A8318-9BBC-4200-BE25-511BA8793207}" type="sibTrans" cxnId="{3AC3C344-89B1-4CDB-B4F4-350F40831C4B}">
      <dgm:prSet/>
      <dgm:spPr/>
      <dgm:t>
        <a:bodyPr/>
        <a:lstStyle/>
        <a:p>
          <a:endParaRPr lang="ru-RU"/>
        </a:p>
      </dgm:t>
    </dgm:pt>
    <dgm:pt modelId="{D07415AD-B235-4EEF-9384-2A64C02BA4A9}">
      <dgm:prSet phldrT="[Текст]" phldr="1"/>
      <dgm:spPr>
        <a:solidFill>
          <a:schemeClr val="accent3"/>
        </a:solidFill>
      </dgm:spPr>
      <dgm:t>
        <a:bodyPr/>
        <a:lstStyle/>
        <a:p>
          <a:endParaRPr lang="ru-RU" dirty="0"/>
        </a:p>
      </dgm:t>
    </dgm:pt>
    <dgm:pt modelId="{58121A55-3F0A-4069-A6C6-34F2E9BD20AD}" type="parTrans" cxnId="{660D3F8F-4864-4FA1-A8BB-9E05DD2C5253}">
      <dgm:prSet/>
      <dgm:spPr/>
      <dgm:t>
        <a:bodyPr/>
        <a:lstStyle/>
        <a:p>
          <a:endParaRPr lang="ru-RU"/>
        </a:p>
      </dgm:t>
    </dgm:pt>
    <dgm:pt modelId="{9E3B9987-41E1-4A2D-B523-C00C0DB0B460}" type="sibTrans" cxnId="{660D3F8F-4864-4FA1-A8BB-9E05DD2C5253}">
      <dgm:prSet/>
      <dgm:spPr/>
      <dgm:t>
        <a:bodyPr/>
        <a:lstStyle/>
        <a:p>
          <a:endParaRPr lang="ru-RU"/>
        </a:p>
      </dgm:t>
    </dgm:pt>
    <dgm:pt modelId="{DCA604A5-1DF6-4B63-8340-398AD4736686}">
      <dgm:prSet phldrT="[Текст]" custT="1"/>
      <dgm:spPr/>
      <dgm:t>
        <a:bodyPr/>
        <a:lstStyle/>
        <a:p>
          <a:pPr algn="just"/>
          <a:r>
            <a:rPr lang="ru-RU" sz="1800" dirty="0" smtClean="0"/>
            <a:t>Приказ Министерства социального развития Пермского края </a:t>
          </a:r>
          <a:br>
            <a:rPr lang="ru-RU" sz="1800" dirty="0" smtClean="0"/>
          </a:br>
          <a:r>
            <a:rPr lang="ru-RU" sz="1800" dirty="0" smtClean="0"/>
            <a:t>от 22.03.2016 № СЭД-33-01-03-177 «Об утверждении Административного регламента по предоставлению государственной услуги по заключению договора об установлении </a:t>
          </a:r>
          <a:r>
            <a:rPr lang="ru-RU" sz="1800" dirty="0" err="1" smtClean="0"/>
            <a:t>постинтернатного</a:t>
          </a:r>
          <a:r>
            <a:rPr lang="ru-RU" sz="1800" dirty="0" smtClean="0"/>
            <a:t> сопровождения выпускников организаций для детей-сирот и детей, оставшихся без попечения родителей, патронатных и приемных семей, в возрасте от 16 до 23 лет»</a:t>
          </a:r>
          <a:endParaRPr lang="ru-RU" sz="1800" dirty="0"/>
        </a:p>
      </dgm:t>
    </dgm:pt>
    <dgm:pt modelId="{3D3B4732-ABA6-46BC-84F4-246264F57BBE}" type="parTrans" cxnId="{FB992912-C430-476F-B0D1-DD46DFED16BE}">
      <dgm:prSet/>
      <dgm:spPr/>
      <dgm:t>
        <a:bodyPr/>
        <a:lstStyle/>
        <a:p>
          <a:endParaRPr lang="ru-RU"/>
        </a:p>
      </dgm:t>
    </dgm:pt>
    <dgm:pt modelId="{13C9F406-87B7-4EF7-96E6-D3331436BDC9}" type="sibTrans" cxnId="{FB992912-C430-476F-B0D1-DD46DFED16BE}">
      <dgm:prSet/>
      <dgm:spPr/>
      <dgm:t>
        <a:bodyPr/>
        <a:lstStyle/>
        <a:p>
          <a:endParaRPr lang="ru-RU"/>
        </a:p>
      </dgm:t>
    </dgm:pt>
    <dgm:pt modelId="{B0D29B1D-855F-40CC-AA9B-070B5E8BCC1B}" type="pres">
      <dgm:prSet presAssocID="{F221210E-5573-4E4A-8FF8-6869F20D78F5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6BA5888-79AB-40D0-8F37-A1A5BF529B23}" type="pres">
      <dgm:prSet presAssocID="{232E17C0-416F-443B-91FB-98CC33D30FAE}" presName="composite" presStyleCnt="0"/>
      <dgm:spPr/>
    </dgm:pt>
    <dgm:pt modelId="{2FA2A7B3-3A6A-4AFB-84D2-B032993BF4EA}" type="pres">
      <dgm:prSet presAssocID="{232E17C0-416F-443B-91FB-98CC33D30FAE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BBDAF1-7995-4A24-A57B-40824C6CD49C}" type="pres">
      <dgm:prSet presAssocID="{232E17C0-416F-443B-91FB-98CC33D30FAE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0266AB-1B8D-4355-AA16-60A9BC6E79A2}" type="pres">
      <dgm:prSet presAssocID="{4936C604-2A9B-4035-A5B0-F9DB90D07214}" presName="sp" presStyleCnt="0"/>
      <dgm:spPr/>
    </dgm:pt>
    <dgm:pt modelId="{3D17AB5C-D863-485F-9F5E-2EBCC6CEF58C}" type="pres">
      <dgm:prSet presAssocID="{F5543CEA-0E7D-46DF-8691-DD40168C34A0}" presName="composite" presStyleCnt="0"/>
      <dgm:spPr/>
    </dgm:pt>
    <dgm:pt modelId="{1FFB1CEC-43EB-4DF3-9A78-A8F52BF7B4F1}" type="pres">
      <dgm:prSet presAssocID="{F5543CEA-0E7D-46DF-8691-DD40168C34A0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9285F1-1413-4E3D-819B-039CC3559F23}" type="pres">
      <dgm:prSet presAssocID="{F5543CEA-0E7D-46DF-8691-DD40168C34A0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4893B9-3D40-4D44-9004-9D6B5218EB29}" type="pres">
      <dgm:prSet presAssocID="{DDCD20FE-E2DA-4BC9-A09F-A0725EDE4ABC}" presName="sp" presStyleCnt="0"/>
      <dgm:spPr/>
    </dgm:pt>
    <dgm:pt modelId="{3BCB70D4-241C-4D77-A19E-47897E3745AC}" type="pres">
      <dgm:prSet presAssocID="{D07415AD-B235-4EEF-9384-2A64C02BA4A9}" presName="composite" presStyleCnt="0"/>
      <dgm:spPr/>
    </dgm:pt>
    <dgm:pt modelId="{AA7A2259-3ABE-4476-822D-1072E5EBFC98}" type="pres">
      <dgm:prSet presAssocID="{D07415AD-B235-4EEF-9384-2A64C02BA4A9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F4A628-C7FE-46A3-995D-1CCC39BF0E56}" type="pres">
      <dgm:prSet presAssocID="{D07415AD-B235-4EEF-9384-2A64C02BA4A9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FD45FE9-4853-4706-AA22-26267E76A22A}" srcId="{F221210E-5573-4E4A-8FF8-6869F20D78F5}" destId="{F5543CEA-0E7D-46DF-8691-DD40168C34A0}" srcOrd="1" destOrd="0" parTransId="{3723B120-7F4D-4A85-8F0F-4A5C99910DFE}" sibTransId="{DDCD20FE-E2DA-4BC9-A09F-A0725EDE4ABC}"/>
    <dgm:cxn modelId="{44850B43-D17A-4609-AB6B-0BADCEBA659C}" type="presOf" srcId="{F5543CEA-0E7D-46DF-8691-DD40168C34A0}" destId="{1FFB1CEC-43EB-4DF3-9A78-A8F52BF7B4F1}" srcOrd="0" destOrd="0" presId="urn:microsoft.com/office/officeart/2005/8/layout/chevron2"/>
    <dgm:cxn modelId="{8DBB027B-A601-4E5A-A4DC-5AF8A040271B}" type="presOf" srcId="{232E17C0-416F-443B-91FB-98CC33D30FAE}" destId="{2FA2A7B3-3A6A-4AFB-84D2-B032993BF4EA}" srcOrd="0" destOrd="0" presId="urn:microsoft.com/office/officeart/2005/8/layout/chevron2"/>
    <dgm:cxn modelId="{149F1503-4E49-424E-AABC-A572B4EF50C6}" srcId="{232E17C0-416F-443B-91FB-98CC33D30FAE}" destId="{7D0801DF-4A10-4EE3-A867-7A40464AEDE9}" srcOrd="0" destOrd="0" parTransId="{AA1676E6-6957-4114-8E75-5C831F1776F3}" sibTransId="{37D8C477-CF3A-4DC2-8219-1EDDB76D98D7}"/>
    <dgm:cxn modelId="{232D5411-5867-4E36-B62B-A7300DE0A2C8}" type="presOf" srcId="{0ECBB68D-9BC3-4E57-865C-EECC60F3D0C4}" destId="{589285F1-1413-4E3D-819B-039CC3559F23}" srcOrd="0" destOrd="0" presId="urn:microsoft.com/office/officeart/2005/8/layout/chevron2"/>
    <dgm:cxn modelId="{3AC3C344-89B1-4CDB-B4F4-350F40831C4B}" srcId="{F5543CEA-0E7D-46DF-8691-DD40168C34A0}" destId="{0ECBB68D-9BC3-4E57-865C-EECC60F3D0C4}" srcOrd="0" destOrd="0" parTransId="{A5B6B1AB-0CCA-4A6B-B6EB-EC255D48A194}" sibTransId="{3C8A8318-9BBC-4200-BE25-511BA8793207}"/>
    <dgm:cxn modelId="{D9AF79AE-730A-4D9B-BA3C-59CEEF0871FA}" type="presOf" srcId="{F221210E-5573-4E4A-8FF8-6869F20D78F5}" destId="{B0D29B1D-855F-40CC-AA9B-070B5E8BCC1B}" srcOrd="0" destOrd="0" presId="urn:microsoft.com/office/officeart/2005/8/layout/chevron2"/>
    <dgm:cxn modelId="{6853D084-7523-4896-9610-14941B6676FD}" type="presOf" srcId="{D07415AD-B235-4EEF-9384-2A64C02BA4A9}" destId="{AA7A2259-3ABE-4476-822D-1072E5EBFC98}" srcOrd="0" destOrd="0" presId="urn:microsoft.com/office/officeart/2005/8/layout/chevron2"/>
    <dgm:cxn modelId="{E86F639E-1BE6-460C-8171-F6B038691B36}" type="presOf" srcId="{DCA604A5-1DF6-4B63-8340-398AD4736686}" destId="{C8F4A628-C7FE-46A3-995D-1CCC39BF0E56}" srcOrd="0" destOrd="0" presId="urn:microsoft.com/office/officeart/2005/8/layout/chevron2"/>
    <dgm:cxn modelId="{9A5611EB-788D-4ABF-8C2E-F329AF22C441}" srcId="{F221210E-5573-4E4A-8FF8-6869F20D78F5}" destId="{232E17C0-416F-443B-91FB-98CC33D30FAE}" srcOrd="0" destOrd="0" parTransId="{916427F8-5427-472A-8B60-BB8FC097B3F7}" sibTransId="{4936C604-2A9B-4035-A5B0-F9DB90D07214}"/>
    <dgm:cxn modelId="{FB992912-C430-476F-B0D1-DD46DFED16BE}" srcId="{D07415AD-B235-4EEF-9384-2A64C02BA4A9}" destId="{DCA604A5-1DF6-4B63-8340-398AD4736686}" srcOrd="0" destOrd="0" parTransId="{3D3B4732-ABA6-46BC-84F4-246264F57BBE}" sibTransId="{13C9F406-87B7-4EF7-96E6-D3331436BDC9}"/>
    <dgm:cxn modelId="{660D3F8F-4864-4FA1-A8BB-9E05DD2C5253}" srcId="{F221210E-5573-4E4A-8FF8-6869F20D78F5}" destId="{D07415AD-B235-4EEF-9384-2A64C02BA4A9}" srcOrd="2" destOrd="0" parTransId="{58121A55-3F0A-4069-A6C6-34F2E9BD20AD}" sibTransId="{9E3B9987-41E1-4A2D-B523-C00C0DB0B460}"/>
    <dgm:cxn modelId="{3E713B6A-F6B5-47DB-BEDF-83C59FD4B174}" type="presOf" srcId="{7D0801DF-4A10-4EE3-A867-7A40464AEDE9}" destId="{EABBDAF1-7995-4A24-A57B-40824C6CD49C}" srcOrd="0" destOrd="0" presId="urn:microsoft.com/office/officeart/2005/8/layout/chevron2"/>
    <dgm:cxn modelId="{4E97B4AA-A3DF-4529-B276-0146D4845365}" type="presParOf" srcId="{B0D29B1D-855F-40CC-AA9B-070B5E8BCC1B}" destId="{F6BA5888-79AB-40D0-8F37-A1A5BF529B23}" srcOrd="0" destOrd="0" presId="urn:microsoft.com/office/officeart/2005/8/layout/chevron2"/>
    <dgm:cxn modelId="{C6BFBE35-C4F4-4FA7-87CC-E9C257E907C6}" type="presParOf" srcId="{F6BA5888-79AB-40D0-8F37-A1A5BF529B23}" destId="{2FA2A7B3-3A6A-4AFB-84D2-B032993BF4EA}" srcOrd="0" destOrd="0" presId="urn:microsoft.com/office/officeart/2005/8/layout/chevron2"/>
    <dgm:cxn modelId="{0DE865BC-9C26-4699-AB8C-8D7D92811D3A}" type="presParOf" srcId="{F6BA5888-79AB-40D0-8F37-A1A5BF529B23}" destId="{EABBDAF1-7995-4A24-A57B-40824C6CD49C}" srcOrd="1" destOrd="0" presId="urn:microsoft.com/office/officeart/2005/8/layout/chevron2"/>
    <dgm:cxn modelId="{5BE71572-F0B3-43EC-A17E-5A8C844C5182}" type="presParOf" srcId="{B0D29B1D-855F-40CC-AA9B-070B5E8BCC1B}" destId="{490266AB-1B8D-4355-AA16-60A9BC6E79A2}" srcOrd="1" destOrd="0" presId="urn:microsoft.com/office/officeart/2005/8/layout/chevron2"/>
    <dgm:cxn modelId="{DE0E4ED2-352A-46B9-AF74-71258104F5A2}" type="presParOf" srcId="{B0D29B1D-855F-40CC-AA9B-070B5E8BCC1B}" destId="{3D17AB5C-D863-485F-9F5E-2EBCC6CEF58C}" srcOrd="2" destOrd="0" presId="urn:microsoft.com/office/officeart/2005/8/layout/chevron2"/>
    <dgm:cxn modelId="{2596C26B-F02D-470F-9B57-DFDB3F4A6CE6}" type="presParOf" srcId="{3D17AB5C-D863-485F-9F5E-2EBCC6CEF58C}" destId="{1FFB1CEC-43EB-4DF3-9A78-A8F52BF7B4F1}" srcOrd="0" destOrd="0" presId="urn:microsoft.com/office/officeart/2005/8/layout/chevron2"/>
    <dgm:cxn modelId="{B285D8C9-2088-4233-9280-F31E748BB857}" type="presParOf" srcId="{3D17AB5C-D863-485F-9F5E-2EBCC6CEF58C}" destId="{589285F1-1413-4E3D-819B-039CC3559F23}" srcOrd="1" destOrd="0" presId="urn:microsoft.com/office/officeart/2005/8/layout/chevron2"/>
    <dgm:cxn modelId="{0C734680-352A-4837-B213-746B47CAD381}" type="presParOf" srcId="{B0D29B1D-855F-40CC-AA9B-070B5E8BCC1B}" destId="{1B4893B9-3D40-4D44-9004-9D6B5218EB29}" srcOrd="3" destOrd="0" presId="urn:microsoft.com/office/officeart/2005/8/layout/chevron2"/>
    <dgm:cxn modelId="{7BE0091D-0107-4819-A566-CBFB129D3F3C}" type="presParOf" srcId="{B0D29B1D-855F-40CC-AA9B-070B5E8BCC1B}" destId="{3BCB70D4-241C-4D77-A19E-47897E3745AC}" srcOrd="4" destOrd="0" presId="urn:microsoft.com/office/officeart/2005/8/layout/chevron2"/>
    <dgm:cxn modelId="{E4C5E1CB-396B-45A0-9E0E-FC5712A385A8}" type="presParOf" srcId="{3BCB70D4-241C-4D77-A19E-47897E3745AC}" destId="{AA7A2259-3ABE-4476-822D-1072E5EBFC98}" srcOrd="0" destOrd="0" presId="urn:microsoft.com/office/officeart/2005/8/layout/chevron2"/>
    <dgm:cxn modelId="{1AA9E04D-0FAB-4BF2-A2A5-0D681BDE0305}" type="presParOf" srcId="{3BCB70D4-241C-4D77-A19E-47897E3745AC}" destId="{C8F4A628-C7FE-46A3-995D-1CCC39BF0E56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703C5A9-F8B2-40AD-8EC0-1CE5828A2A97}" type="doc">
      <dgm:prSet loTypeId="urn:microsoft.com/office/officeart/2005/8/layout/vList2" loCatId="list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708D086C-24D1-4C11-9CFA-A523940E8BE2}">
      <dgm:prSet phldrT="[Текст]"/>
      <dgm:spPr/>
      <dgm:t>
        <a:bodyPr/>
        <a:lstStyle/>
        <a:p>
          <a:r>
            <a:rPr lang="ru-RU" b="1" dirty="0" smtClean="0">
              <a:ln w="11430"/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rPr>
            <a:t>ПОСТИНТЕРНАТНОЕ СОПРОВОЖДЕНИЕ</a:t>
          </a:r>
          <a:endParaRPr lang="ru-RU" dirty="0"/>
        </a:p>
      </dgm:t>
    </dgm:pt>
    <dgm:pt modelId="{A877D17F-A417-4A63-9AE0-5EB50E3395FC}" type="parTrans" cxnId="{368F587D-CC7A-42C0-8953-7F0249A41C1A}">
      <dgm:prSet/>
      <dgm:spPr/>
      <dgm:t>
        <a:bodyPr/>
        <a:lstStyle/>
        <a:p>
          <a:endParaRPr lang="ru-RU"/>
        </a:p>
      </dgm:t>
    </dgm:pt>
    <dgm:pt modelId="{03C2618D-4D9D-417A-9339-4AEEEC024DFE}" type="sibTrans" cxnId="{368F587D-CC7A-42C0-8953-7F0249A41C1A}">
      <dgm:prSet/>
      <dgm:spPr/>
      <dgm:t>
        <a:bodyPr/>
        <a:lstStyle/>
        <a:p>
          <a:endParaRPr lang="ru-RU"/>
        </a:p>
      </dgm:t>
    </dgm:pt>
    <dgm:pt modelId="{5C22A547-D3F8-49F5-A393-3A9C3BA1FD7E}">
      <dgm:prSet phldrT="[Текст]"/>
      <dgm:spPr/>
      <dgm:t>
        <a:bodyPr/>
        <a:lstStyle/>
        <a:p>
          <a:pPr algn="just"/>
          <a:r>
            <a:rPr lang="ru-RU" dirty="0" smtClean="0"/>
            <a:t>вид социальной поддержки детей-сирот, детей, оставшихся без попечения родителей, лиц из числа детей-сирот и детей, оставшихся без попечения родителей, в возрасте от 16 до 23 лет с целью оказания им содействия в получении образования, трудоустройстве, защите и обеспечении реализации права на жилое помещение, приобретении навыков адаптации в обществе, организации досуга, обеспечении физического, психического, нравственного и духовного развития, который осуществляется по договору о </a:t>
          </a:r>
          <a:r>
            <a:rPr lang="ru-RU" dirty="0" err="1" smtClean="0"/>
            <a:t>постинтернатном</a:t>
          </a:r>
          <a:r>
            <a:rPr lang="ru-RU" dirty="0" smtClean="0"/>
            <a:t> сопровождении</a:t>
          </a:r>
          <a:endParaRPr lang="ru-RU" dirty="0"/>
        </a:p>
      </dgm:t>
    </dgm:pt>
    <dgm:pt modelId="{CB503654-A19B-49A9-AF57-F3FE223A0F7D}" type="parTrans" cxnId="{6DA0C50A-7575-4CBE-9858-CDE18B48DB11}">
      <dgm:prSet/>
      <dgm:spPr/>
      <dgm:t>
        <a:bodyPr/>
        <a:lstStyle/>
        <a:p>
          <a:endParaRPr lang="ru-RU"/>
        </a:p>
      </dgm:t>
    </dgm:pt>
    <dgm:pt modelId="{CC808367-5708-4AEA-BDEA-60546DFF0FD3}" type="sibTrans" cxnId="{6DA0C50A-7575-4CBE-9858-CDE18B48DB11}">
      <dgm:prSet/>
      <dgm:spPr/>
      <dgm:t>
        <a:bodyPr/>
        <a:lstStyle/>
        <a:p>
          <a:endParaRPr lang="ru-RU"/>
        </a:p>
      </dgm:t>
    </dgm:pt>
    <dgm:pt modelId="{82D3D3BF-8708-4B55-ABEE-903477D8F569}" type="pres">
      <dgm:prSet presAssocID="{B703C5A9-F8B2-40AD-8EC0-1CE5828A2A9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9AF4947-A58E-4168-8302-DE0EA14A59D2}" type="pres">
      <dgm:prSet presAssocID="{708D086C-24D1-4C11-9CFA-A523940E8BE2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5AE2D4-3ACE-40D4-8FAC-67074F7804EC}" type="pres">
      <dgm:prSet presAssocID="{708D086C-24D1-4C11-9CFA-A523940E8BE2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6CF6A1C-D514-4404-BA43-A86FA8DCE737}" type="presOf" srcId="{5C22A547-D3F8-49F5-A393-3A9C3BA1FD7E}" destId="{2F5AE2D4-3ACE-40D4-8FAC-67074F7804EC}" srcOrd="0" destOrd="0" presId="urn:microsoft.com/office/officeart/2005/8/layout/vList2"/>
    <dgm:cxn modelId="{6DA0C50A-7575-4CBE-9858-CDE18B48DB11}" srcId="{708D086C-24D1-4C11-9CFA-A523940E8BE2}" destId="{5C22A547-D3F8-49F5-A393-3A9C3BA1FD7E}" srcOrd="0" destOrd="0" parTransId="{CB503654-A19B-49A9-AF57-F3FE223A0F7D}" sibTransId="{CC808367-5708-4AEA-BDEA-60546DFF0FD3}"/>
    <dgm:cxn modelId="{6838AE41-0CF1-473C-B975-86A8D3BA239F}" type="presOf" srcId="{B703C5A9-F8B2-40AD-8EC0-1CE5828A2A97}" destId="{82D3D3BF-8708-4B55-ABEE-903477D8F569}" srcOrd="0" destOrd="0" presId="urn:microsoft.com/office/officeart/2005/8/layout/vList2"/>
    <dgm:cxn modelId="{368F587D-CC7A-42C0-8953-7F0249A41C1A}" srcId="{B703C5A9-F8B2-40AD-8EC0-1CE5828A2A97}" destId="{708D086C-24D1-4C11-9CFA-A523940E8BE2}" srcOrd="0" destOrd="0" parTransId="{A877D17F-A417-4A63-9AE0-5EB50E3395FC}" sibTransId="{03C2618D-4D9D-417A-9339-4AEEEC024DFE}"/>
    <dgm:cxn modelId="{665671E8-81A4-441B-8ACE-2F344ED6D2D8}" type="presOf" srcId="{708D086C-24D1-4C11-9CFA-A523940E8BE2}" destId="{59AF4947-A58E-4168-8302-DE0EA14A59D2}" srcOrd="0" destOrd="0" presId="urn:microsoft.com/office/officeart/2005/8/layout/vList2"/>
    <dgm:cxn modelId="{A942EF5A-8841-45CD-A31A-E6E39B9550A5}" type="presParOf" srcId="{82D3D3BF-8708-4B55-ABEE-903477D8F569}" destId="{59AF4947-A58E-4168-8302-DE0EA14A59D2}" srcOrd="0" destOrd="0" presId="urn:microsoft.com/office/officeart/2005/8/layout/vList2"/>
    <dgm:cxn modelId="{F85F41D5-1850-4913-B585-3CF8FAC128C8}" type="presParOf" srcId="{82D3D3BF-8708-4B55-ABEE-903477D8F569}" destId="{2F5AE2D4-3ACE-40D4-8FAC-67074F7804EC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D357BAE-EEB5-42ED-A8EA-C2FC0357798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BE359F7-E3D2-4D1C-9C38-35D508C9C039}">
      <dgm:prSet phldrT="[Текст]" custT="1"/>
      <dgm:spPr>
        <a:solidFill>
          <a:schemeClr val="accent2"/>
        </a:solidFill>
      </dgm:spPr>
      <dgm:t>
        <a:bodyPr/>
        <a:lstStyle/>
        <a:p>
          <a:pPr algn="ctr"/>
          <a:r>
            <a:rPr lang="ru-RU" sz="2400" b="1" dirty="0" err="1" smtClean="0"/>
            <a:t>Постинтернатными</a:t>
          </a:r>
          <a:r>
            <a:rPr lang="ru-RU" sz="2400" b="1" dirty="0" smtClean="0"/>
            <a:t> воспитателями могут быть совершеннолетние лица, за исключением:</a:t>
          </a:r>
          <a:endParaRPr lang="ru-RU" sz="2400" b="1" dirty="0">
            <a:solidFill>
              <a:schemeClr val="bg1"/>
            </a:solidFill>
          </a:endParaRPr>
        </a:p>
      </dgm:t>
    </dgm:pt>
    <dgm:pt modelId="{44D6EF85-7DFC-41D5-BF3E-E58D62C215A2}" type="parTrans" cxnId="{97BCF075-98EB-4AED-9F77-332676358F84}">
      <dgm:prSet/>
      <dgm:spPr/>
      <dgm:t>
        <a:bodyPr/>
        <a:lstStyle/>
        <a:p>
          <a:endParaRPr lang="ru-RU"/>
        </a:p>
      </dgm:t>
    </dgm:pt>
    <dgm:pt modelId="{D994D436-BAF8-4704-938C-90293DAEA853}" type="sibTrans" cxnId="{97BCF075-98EB-4AED-9F77-332676358F84}">
      <dgm:prSet/>
      <dgm:spPr/>
      <dgm:t>
        <a:bodyPr/>
        <a:lstStyle/>
        <a:p>
          <a:endParaRPr lang="ru-RU"/>
        </a:p>
      </dgm:t>
    </dgm:pt>
    <dgm:pt modelId="{4C7253A5-60F3-4759-8840-56CA9420232A}">
      <dgm:prSet phldrT="[Текст]" custT="1"/>
      <dgm:spPr/>
      <dgm:t>
        <a:bodyPr/>
        <a:lstStyle/>
        <a:p>
          <a:pPr algn="just"/>
          <a:r>
            <a:rPr lang="ru-RU" sz="1600" dirty="0" smtClean="0"/>
            <a:t>родителей;</a:t>
          </a:r>
          <a:endParaRPr lang="ru-RU" sz="1600" dirty="0"/>
        </a:p>
      </dgm:t>
    </dgm:pt>
    <dgm:pt modelId="{E964ED8D-0A2B-4074-8C81-C668C30519A0}" type="parTrans" cxnId="{BE217875-BACD-490E-8B2D-9F7F57D3B62E}">
      <dgm:prSet/>
      <dgm:spPr/>
      <dgm:t>
        <a:bodyPr/>
        <a:lstStyle/>
        <a:p>
          <a:endParaRPr lang="ru-RU"/>
        </a:p>
      </dgm:t>
    </dgm:pt>
    <dgm:pt modelId="{9F7D2968-3BD3-4D06-9AD3-21EA759F5EDC}" type="sibTrans" cxnId="{BE217875-BACD-490E-8B2D-9F7F57D3B62E}">
      <dgm:prSet/>
      <dgm:spPr/>
      <dgm:t>
        <a:bodyPr/>
        <a:lstStyle/>
        <a:p>
          <a:endParaRPr lang="ru-RU"/>
        </a:p>
      </dgm:t>
    </dgm:pt>
    <dgm:pt modelId="{0DCB54F4-C653-4D25-A26C-79FDE7F348C1}">
      <dgm:prSet custT="1"/>
      <dgm:spPr/>
      <dgm:t>
        <a:bodyPr/>
        <a:lstStyle/>
        <a:p>
          <a:pPr algn="just"/>
          <a:r>
            <a:rPr lang="ru-RU" sz="1600" dirty="0" smtClean="0"/>
            <a:t>лиц, признанных судом недееспособными или ограниченно дееспособными;</a:t>
          </a:r>
          <a:endParaRPr lang="ru-RU" sz="1600" dirty="0"/>
        </a:p>
      </dgm:t>
    </dgm:pt>
    <dgm:pt modelId="{B5D7E462-AC9A-45B9-AC5B-65DF0090434F}" type="parTrans" cxnId="{9C83DF55-4C52-4658-B12C-F0B4B4B37686}">
      <dgm:prSet/>
      <dgm:spPr/>
      <dgm:t>
        <a:bodyPr/>
        <a:lstStyle/>
        <a:p>
          <a:endParaRPr lang="ru-RU"/>
        </a:p>
      </dgm:t>
    </dgm:pt>
    <dgm:pt modelId="{DB644B2A-085E-4C5B-83B3-8867440FA634}" type="sibTrans" cxnId="{9C83DF55-4C52-4658-B12C-F0B4B4B37686}">
      <dgm:prSet/>
      <dgm:spPr/>
      <dgm:t>
        <a:bodyPr/>
        <a:lstStyle/>
        <a:p>
          <a:endParaRPr lang="ru-RU"/>
        </a:p>
      </dgm:t>
    </dgm:pt>
    <dgm:pt modelId="{44D37552-173D-4D5E-B9F2-1773FD4101EE}">
      <dgm:prSet custT="1"/>
      <dgm:spPr/>
      <dgm:t>
        <a:bodyPr/>
        <a:lstStyle/>
        <a:p>
          <a:pPr algn="just"/>
          <a:r>
            <a:rPr lang="ru-RU" sz="1600" dirty="0" smtClean="0"/>
            <a:t>лиц, лишенных по суду родительских прав или ограниченных судом в родительских правах;</a:t>
          </a:r>
          <a:endParaRPr lang="ru-RU" sz="1600" dirty="0"/>
        </a:p>
      </dgm:t>
    </dgm:pt>
    <dgm:pt modelId="{625B9B9D-15F5-425B-AD5D-6A60228C7A1C}" type="parTrans" cxnId="{83102C51-BD44-4809-8338-55C3978B0464}">
      <dgm:prSet/>
      <dgm:spPr/>
      <dgm:t>
        <a:bodyPr/>
        <a:lstStyle/>
        <a:p>
          <a:endParaRPr lang="ru-RU"/>
        </a:p>
      </dgm:t>
    </dgm:pt>
    <dgm:pt modelId="{2D2F8CB2-A5F3-4D81-9A9B-CA02D1C1D5AE}" type="sibTrans" cxnId="{83102C51-BD44-4809-8338-55C3978B0464}">
      <dgm:prSet/>
      <dgm:spPr/>
      <dgm:t>
        <a:bodyPr/>
        <a:lstStyle/>
        <a:p>
          <a:endParaRPr lang="ru-RU"/>
        </a:p>
      </dgm:t>
    </dgm:pt>
    <dgm:pt modelId="{948FA30F-E4ED-4E90-ABB5-2C66C3E3F39D}">
      <dgm:prSet custT="1"/>
      <dgm:spPr/>
      <dgm:t>
        <a:bodyPr/>
        <a:lstStyle/>
        <a:p>
          <a:pPr algn="just"/>
          <a:r>
            <a:rPr lang="ru-RU" sz="1600" dirty="0" smtClean="0"/>
            <a:t>отстраненных от обязанностей опекуна (попечителя) за ненадлежащее выполнение возложенных на них законом обязанностей;</a:t>
          </a:r>
          <a:endParaRPr lang="ru-RU" sz="1600" dirty="0"/>
        </a:p>
      </dgm:t>
    </dgm:pt>
    <dgm:pt modelId="{27D3CCFB-08DA-4E22-A76F-C8A74208F29C}" type="parTrans" cxnId="{284CCF63-053B-479F-8971-38C308A6D4E2}">
      <dgm:prSet/>
      <dgm:spPr/>
      <dgm:t>
        <a:bodyPr/>
        <a:lstStyle/>
        <a:p>
          <a:endParaRPr lang="ru-RU"/>
        </a:p>
      </dgm:t>
    </dgm:pt>
    <dgm:pt modelId="{4F341C2F-058D-42F4-BB2C-B9354692457B}" type="sibTrans" cxnId="{284CCF63-053B-479F-8971-38C308A6D4E2}">
      <dgm:prSet/>
      <dgm:spPr/>
      <dgm:t>
        <a:bodyPr/>
        <a:lstStyle/>
        <a:p>
          <a:endParaRPr lang="ru-RU"/>
        </a:p>
      </dgm:t>
    </dgm:pt>
    <dgm:pt modelId="{F5D96535-463A-490D-969A-63E7302D8206}">
      <dgm:prSet custT="1"/>
      <dgm:spPr/>
      <dgm:t>
        <a:bodyPr/>
        <a:lstStyle/>
        <a:p>
          <a:pPr algn="just"/>
          <a:r>
            <a:rPr lang="ru-RU" sz="1600" dirty="0" smtClean="0"/>
            <a:t>бывших усыновителей, если усыновление отменено судом по их вине;</a:t>
          </a:r>
          <a:endParaRPr lang="ru-RU" sz="1600" dirty="0"/>
        </a:p>
      </dgm:t>
    </dgm:pt>
    <dgm:pt modelId="{3E02AE9B-ED3C-4915-AAA1-6AC87107842C}" type="parTrans" cxnId="{43636492-81C2-4AAB-B94A-44CD2A06305B}">
      <dgm:prSet/>
      <dgm:spPr/>
      <dgm:t>
        <a:bodyPr/>
        <a:lstStyle/>
        <a:p>
          <a:endParaRPr lang="ru-RU"/>
        </a:p>
      </dgm:t>
    </dgm:pt>
    <dgm:pt modelId="{821F43E6-B83A-4876-9D8F-B0C622CEC8C9}" type="sibTrans" cxnId="{43636492-81C2-4AAB-B94A-44CD2A06305B}">
      <dgm:prSet/>
      <dgm:spPr/>
      <dgm:t>
        <a:bodyPr/>
        <a:lstStyle/>
        <a:p>
          <a:endParaRPr lang="ru-RU"/>
        </a:p>
      </dgm:t>
    </dgm:pt>
    <dgm:pt modelId="{5649D833-4AE4-459A-911B-CC3A847FEF09}">
      <dgm:prSet custT="1"/>
      <dgm:spPr/>
      <dgm:t>
        <a:bodyPr/>
        <a:lstStyle/>
        <a:p>
          <a:pPr algn="just"/>
          <a:r>
            <a:rPr lang="ru-RU" sz="1600" dirty="0" smtClean="0"/>
            <a:t>супругов, один из которых признан судом недееспособным или ограниченно дееспособным;</a:t>
          </a:r>
          <a:endParaRPr lang="ru-RU" sz="1600" dirty="0"/>
        </a:p>
      </dgm:t>
    </dgm:pt>
    <dgm:pt modelId="{7638F1BF-2F43-485A-BC3C-89C0485EFAF4}" type="parTrans" cxnId="{20E5DFE8-ED22-4F83-BAE2-F1B94EFA27A1}">
      <dgm:prSet/>
      <dgm:spPr/>
      <dgm:t>
        <a:bodyPr/>
        <a:lstStyle/>
        <a:p>
          <a:endParaRPr lang="ru-RU"/>
        </a:p>
      </dgm:t>
    </dgm:pt>
    <dgm:pt modelId="{47B9E352-578E-4D55-892F-24865D86D8A7}" type="sibTrans" cxnId="{20E5DFE8-ED22-4F83-BAE2-F1B94EFA27A1}">
      <dgm:prSet/>
      <dgm:spPr/>
      <dgm:t>
        <a:bodyPr/>
        <a:lstStyle/>
        <a:p>
          <a:endParaRPr lang="ru-RU"/>
        </a:p>
      </dgm:t>
    </dgm:pt>
    <dgm:pt modelId="{0D59AB7A-F2FF-4CD2-95C1-9B24D99BBEFF}">
      <dgm:prSet custT="1"/>
      <dgm:spPr/>
      <dgm:t>
        <a:bodyPr/>
        <a:lstStyle/>
        <a:p>
          <a:pPr algn="just"/>
          <a:r>
            <a:rPr lang="ru-RU" sz="1600" dirty="0" smtClean="0"/>
            <a:t>лиц, имеющих или имевших судимость, подвергающихся или подвергавшихся уголовному преследованию (за исключением лиц, уголовное преследование в отношении которых прекращено по реабилитирующим основаниям) за преступления против жизни и здоровья, свободы, чести и достоинства личности (за исключением незаконного помещения в психиатрический стационар, клеветы и оскорбления), половой неприкосновенности и половой свободы личности, против семьи и несовершеннолетних, здоровья населения и общественной нравственности, а также против общественной безопасности;</a:t>
          </a:r>
          <a:endParaRPr lang="ru-RU" sz="1600" dirty="0"/>
        </a:p>
      </dgm:t>
    </dgm:pt>
    <dgm:pt modelId="{BA9CD7CB-7F6B-4053-88D8-6FFD2D337C78}" type="parTrans" cxnId="{A5D8D2A2-9EEC-43BA-8F05-1CF9FA67F833}">
      <dgm:prSet/>
      <dgm:spPr/>
      <dgm:t>
        <a:bodyPr/>
        <a:lstStyle/>
        <a:p>
          <a:endParaRPr lang="ru-RU"/>
        </a:p>
      </dgm:t>
    </dgm:pt>
    <dgm:pt modelId="{E43233B0-C000-4361-866A-2233DCF9A85D}" type="sibTrans" cxnId="{A5D8D2A2-9EEC-43BA-8F05-1CF9FA67F833}">
      <dgm:prSet/>
      <dgm:spPr/>
      <dgm:t>
        <a:bodyPr/>
        <a:lstStyle/>
        <a:p>
          <a:endParaRPr lang="ru-RU"/>
        </a:p>
      </dgm:t>
    </dgm:pt>
    <dgm:pt modelId="{17D63DE1-A935-48D5-8D9A-0B7B5D868B66}">
      <dgm:prSet custT="1"/>
      <dgm:spPr/>
      <dgm:t>
        <a:bodyPr/>
        <a:lstStyle/>
        <a:p>
          <a:pPr algn="just"/>
          <a:r>
            <a:rPr lang="ru-RU" sz="1600" dirty="0" smtClean="0"/>
            <a:t>лиц, имеющих неснятую или непогашенную судимость за тяжкие или особо тяжкие преступления;</a:t>
          </a:r>
          <a:endParaRPr lang="ru-RU" sz="1600" dirty="0"/>
        </a:p>
      </dgm:t>
    </dgm:pt>
    <dgm:pt modelId="{FC77D228-6D70-4E90-AEAA-5D11AA9AFD15}" type="parTrans" cxnId="{15ADDADC-60CD-4954-95DA-5586BC3A5515}">
      <dgm:prSet/>
      <dgm:spPr/>
      <dgm:t>
        <a:bodyPr/>
        <a:lstStyle/>
        <a:p>
          <a:endParaRPr lang="ru-RU"/>
        </a:p>
      </dgm:t>
    </dgm:pt>
    <dgm:pt modelId="{30A6B3AD-84E4-4839-B827-46BC1724613B}" type="sibTrans" cxnId="{15ADDADC-60CD-4954-95DA-5586BC3A5515}">
      <dgm:prSet/>
      <dgm:spPr/>
      <dgm:t>
        <a:bodyPr/>
        <a:lstStyle/>
        <a:p>
          <a:endParaRPr lang="ru-RU"/>
        </a:p>
      </dgm:t>
    </dgm:pt>
    <dgm:pt modelId="{64DC5AD1-9827-4E01-9ED7-C64D93369735}">
      <dgm:prSet custT="1"/>
      <dgm:spPr/>
      <dgm:t>
        <a:bodyPr/>
        <a:lstStyle/>
        <a:p>
          <a:pPr algn="just"/>
          <a:r>
            <a:rPr lang="ru-RU" sz="1600" dirty="0" smtClean="0"/>
            <a:t>лиц, которые по состоянию здоровья не могут исполнять обязанности по воспитанию ребенка.</a:t>
          </a:r>
          <a:endParaRPr lang="ru-RU" sz="1600" dirty="0"/>
        </a:p>
      </dgm:t>
    </dgm:pt>
    <dgm:pt modelId="{6A2CE74E-66C4-49F4-8043-969E8B3FA0F6}" type="parTrans" cxnId="{88FAB8E0-302A-4E20-8419-1031161332F9}">
      <dgm:prSet/>
      <dgm:spPr/>
      <dgm:t>
        <a:bodyPr/>
        <a:lstStyle/>
        <a:p>
          <a:endParaRPr lang="ru-RU"/>
        </a:p>
      </dgm:t>
    </dgm:pt>
    <dgm:pt modelId="{81A53F60-F805-4D0F-BBBB-3F7ADDC13D54}" type="sibTrans" cxnId="{88FAB8E0-302A-4E20-8419-1031161332F9}">
      <dgm:prSet/>
      <dgm:spPr/>
      <dgm:t>
        <a:bodyPr/>
        <a:lstStyle/>
        <a:p>
          <a:endParaRPr lang="ru-RU"/>
        </a:p>
      </dgm:t>
    </dgm:pt>
    <dgm:pt modelId="{4A57F113-CB78-411E-AD1C-8791FD87FA46}" type="pres">
      <dgm:prSet presAssocID="{0D357BAE-EEB5-42ED-A8EA-C2FC0357798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317743B-ACF6-49B1-90A2-35F163D221A3}" type="pres">
      <dgm:prSet presAssocID="{CBE359F7-E3D2-4D1C-9C38-35D508C9C039}" presName="parentText" presStyleLbl="node1" presStyleIdx="0" presStyleCnt="1" custScaleY="155250" custLinFactNeighborX="1245" custLinFactNeighborY="-38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362BC7-1602-42BF-83FA-3E392FFA5EA8}" type="pres">
      <dgm:prSet presAssocID="{CBE359F7-E3D2-4D1C-9C38-35D508C9C039}" presName="childText" presStyleLbl="revTx" presStyleIdx="0" presStyleCnt="1" custScaleY="11104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C3B2536-3DDC-4239-AF3B-0559F16B32C2}" type="presOf" srcId="{44D37552-173D-4D5E-B9F2-1773FD4101EE}" destId="{18362BC7-1602-42BF-83FA-3E392FFA5EA8}" srcOrd="0" destOrd="2" presId="urn:microsoft.com/office/officeart/2005/8/layout/vList2"/>
    <dgm:cxn modelId="{FB20F8E6-72C4-49A2-A4E9-80E7949287E1}" type="presOf" srcId="{17D63DE1-A935-48D5-8D9A-0B7B5D868B66}" destId="{18362BC7-1602-42BF-83FA-3E392FFA5EA8}" srcOrd="0" destOrd="7" presId="urn:microsoft.com/office/officeart/2005/8/layout/vList2"/>
    <dgm:cxn modelId="{15ADDADC-60CD-4954-95DA-5586BC3A5515}" srcId="{CBE359F7-E3D2-4D1C-9C38-35D508C9C039}" destId="{17D63DE1-A935-48D5-8D9A-0B7B5D868B66}" srcOrd="7" destOrd="0" parTransId="{FC77D228-6D70-4E90-AEAA-5D11AA9AFD15}" sibTransId="{30A6B3AD-84E4-4839-B827-46BC1724613B}"/>
    <dgm:cxn modelId="{E1477C0D-76C5-455E-A11B-C687B3287E84}" type="presOf" srcId="{CBE359F7-E3D2-4D1C-9C38-35D508C9C039}" destId="{8317743B-ACF6-49B1-90A2-35F163D221A3}" srcOrd="0" destOrd="0" presId="urn:microsoft.com/office/officeart/2005/8/layout/vList2"/>
    <dgm:cxn modelId="{CC0FE20F-5B2D-4170-AB99-AA50A368C4DF}" type="presOf" srcId="{4C7253A5-60F3-4759-8840-56CA9420232A}" destId="{18362BC7-1602-42BF-83FA-3E392FFA5EA8}" srcOrd="0" destOrd="0" presId="urn:microsoft.com/office/officeart/2005/8/layout/vList2"/>
    <dgm:cxn modelId="{284CCF63-053B-479F-8971-38C308A6D4E2}" srcId="{CBE359F7-E3D2-4D1C-9C38-35D508C9C039}" destId="{948FA30F-E4ED-4E90-ABB5-2C66C3E3F39D}" srcOrd="3" destOrd="0" parTransId="{27D3CCFB-08DA-4E22-A76F-C8A74208F29C}" sibTransId="{4F341C2F-058D-42F4-BB2C-B9354692457B}"/>
    <dgm:cxn modelId="{30FFFEBC-6680-4F5E-AC24-2219D50744C7}" type="presOf" srcId="{F5D96535-463A-490D-969A-63E7302D8206}" destId="{18362BC7-1602-42BF-83FA-3E392FFA5EA8}" srcOrd="0" destOrd="4" presId="urn:microsoft.com/office/officeart/2005/8/layout/vList2"/>
    <dgm:cxn modelId="{DA447603-E3C5-4C17-9A87-E4E3EA797C3D}" type="presOf" srcId="{64DC5AD1-9827-4E01-9ED7-C64D93369735}" destId="{18362BC7-1602-42BF-83FA-3E392FFA5EA8}" srcOrd="0" destOrd="8" presId="urn:microsoft.com/office/officeart/2005/8/layout/vList2"/>
    <dgm:cxn modelId="{20E5DFE8-ED22-4F83-BAE2-F1B94EFA27A1}" srcId="{CBE359F7-E3D2-4D1C-9C38-35D508C9C039}" destId="{5649D833-4AE4-459A-911B-CC3A847FEF09}" srcOrd="5" destOrd="0" parTransId="{7638F1BF-2F43-485A-BC3C-89C0485EFAF4}" sibTransId="{47B9E352-578E-4D55-892F-24865D86D8A7}"/>
    <dgm:cxn modelId="{A5D8D2A2-9EEC-43BA-8F05-1CF9FA67F833}" srcId="{CBE359F7-E3D2-4D1C-9C38-35D508C9C039}" destId="{0D59AB7A-F2FF-4CD2-95C1-9B24D99BBEFF}" srcOrd="6" destOrd="0" parTransId="{BA9CD7CB-7F6B-4053-88D8-6FFD2D337C78}" sibTransId="{E43233B0-C000-4361-866A-2233DCF9A85D}"/>
    <dgm:cxn modelId="{43636492-81C2-4AAB-B94A-44CD2A06305B}" srcId="{CBE359F7-E3D2-4D1C-9C38-35D508C9C039}" destId="{F5D96535-463A-490D-969A-63E7302D8206}" srcOrd="4" destOrd="0" parTransId="{3E02AE9B-ED3C-4915-AAA1-6AC87107842C}" sibTransId="{821F43E6-B83A-4876-9D8F-B0C622CEC8C9}"/>
    <dgm:cxn modelId="{377433E5-5E1E-428D-B192-08F41A4DD783}" type="presOf" srcId="{0D59AB7A-F2FF-4CD2-95C1-9B24D99BBEFF}" destId="{18362BC7-1602-42BF-83FA-3E392FFA5EA8}" srcOrd="0" destOrd="6" presId="urn:microsoft.com/office/officeart/2005/8/layout/vList2"/>
    <dgm:cxn modelId="{88FAB8E0-302A-4E20-8419-1031161332F9}" srcId="{CBE359F7-E3D2-4D1C-9C38-35D508C9C039}" destId="{64DC5AD1-9827-4E01-9ED7-C64D93369735}" srcOrd="8" destOrd="0" parTransId="{6A2CE74E-66C4-49F4-8043-969E8B3FA0F6}" sibTransId="{81A53F60-F805-4D0F-BBBB-3F7ADDC13D54}"/>
    <dgm:cxn modelId="{7F7CD091-DF80-47BD-8C9C-A2E78A010EB2}" type="presOf" srcId="{0DCB54F4-C653-4D25-A26C-79FDE7F348C1}" destId="{18362BC7-1602-42BF-83FA-3E392FFA5EA8}" srcOrd="0" destOrd="1" presId="urn:microsoft.com/office/officeart/2005/8/layout/vList2"/>
    <dgm:cxn modelId="{9C83DF55-4C52-4658-B12C-F0B4B4B37686}" srcId="{CBE359F7-E3D2-4D1C-9C38-35D508C9C039}" destId="{0DCB54F4-C653-4D25-A26C-79FDE7F348C1}" srcOrd="1" destOrd="0" parTransId="{B5D7E462-AC9A-45B9-AC5B-65DF0090434F}" sibTransId="{DB644B2A-085E-4C5B-83B3-8867440FA634}"/>
    <dgm:cxn modelId="{BE217875-BACD-490E-8B2D-9F7F57D3B62E}" srcId="{CBE359F7-E3D2-4D1C-9C38-35D508C9C039}" destId="{4C7253A5-60F3-4759-8840-56CA9420232A}" srcOrd="0" destOrd="0" parTransId="{E964ED8D-0A2B-4074-8C81-C668C30519A0}" sibTransId="{9F7D2968-3BD3-4D06-9AD3-21EA759F5EDC}"/>
    <dgm:cxn modelId="{07FEE93C-D81B-481A-AE1C-E663E5DBD15E}" type="presOf" srcId="{5649D833-4AE4-459A-911B-CC3A847FEF09}" destId="{18362BC7-1602-42BF-83FA-3E392FFA5EA8}" srcOrd="0" destOrd="5" presId="urn:microsoft.com/office/officeart/2005/8/layout/vList2"/>
    <dgm:cxn modelId="{97BCF075-98EB-4AED-9F77-332676358F84}" srcId="{0D357BAE-EEB5-42ED-A8EA-C2FC03577988}" destId="{CBE359F7-E3D2-4D1C-9C38-35D508C9C039}" srcOrd="0" destOrd="0" parTransId="{44D6EF85-7DFC-41D5-BF3E-E58D62C215A2}" sibTransId="{D994D436-BAF8-4704-938C-90293DAEA853}"/>
    <dgm:cxn modelId="{83102C51-BD44-4809-8338-55C3978B0464}" srcId="{CBE359F7-E3D2-4D1C-9C38-35D508C9C039}" destId="{44D37552-173D-4D5E-B9F2-1773FD4101EE}" srcOrd="2" destOrd="0" parTransId="{625B9B9D-15F5-425B-AD5D-6A60228C7A1C}" sibTransId="{2D2F8CB2-A5F3-4D81-9A9B-CA02D1C1D5AE}"/>
    <dgm:cxn modelId="{3113FA54-CDA9-4F41-B99C-9D4B47FFD291}" type="presOf" srcId="{0D357BAE-EEB5-42ED-A8EA-C2FC03577988}" destId="{4A57F113-CB78-411E-AD1C-8791FD87FA46}" srcOrd="0" destOrd="0" presId="urn:microsoft.com/office/officeart/2005/8/layout/vList2"/>
    <dgm:cxn modelId="{2171F14E-0331-4087-8550-F624B3A7DB1E}" type="presOf" srcId="{948FA30F-E4ED-4E90-ABB5-2C66C3E3F39D}" destId="{18362BC7-1602-42BF-83FA-3E392FFA5EA8}" srcOrd="0" destOrd="3" presId="urn:microsoft.com/office/officeart/2005/8/layout/vList2"/>
    <dgm:cxn modelId="{4491F6BE-EDE6-4F15-8BFC-C4AE55EDE40A}" type="presParOf" srcId="{4A57F113-CB78-411E-AD1C-8791FD87FA46}" destId="{8317743B-ACF6-49B1-90A2-35F163D221A3}" srcOrd="0" destOrd="0" presId="urn:microsoft.com/office/officeart/2005/8/layout/vList2"/>
    <dgm:cxn modelId="{DF89035E-1784-43CB-B062-D4BD929B1BA2}" type="presParOf" srcId="{4A57F113-CB78-411E-AD1C-8791FD87FA46}" destId="{18362BC7-1602-42BF-83FA-3E392FFA5EA8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AB978E2-0EBC-4320-868C-D199EBDAB52F}" type="doc">
      <dgm:prSet loTypeId="urn:microsoft.com/office/officeart/2005/8/layout/list1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54F1694B-5AA7-410C-933C-E42808EA8263}">
      <dgm:prSet phldrT="[Текст]"/>
      <dgm:spPr/>
      <dgm:t>
        <a:bodyPr/>
        <a:lstStyle/>
        <a:p>
          <a:r>
            <a:rPr lang="ru-RU" dirty="0" smtClean="0"/>
            <a:t> </a:t>
          </a:r>
          <a:endParaRPr lang="ru-RU" dirty="0"/>
        </a:p>
      </dgm:t>
    </dgm:pt>
    <dgm:pt modelId="{2C5C4A7E-7525-4842-9FA3-B2CC33B9C56A}" type="parTrans" cxnId="{497838E4-40F4-4767-B278-E4406BBD6520}">
      <dgm:prSet/>
      <dgm:spPr/>
      <dgm:t>
        <a:bodyPr/>
        <a:lstStyle/>
        <a:p>
          <a:endParaRPr lang="ru-RU"/>
        </a:p>
      </dgm:t>
    </dgm:pt>
    <dgm:pt modelId="{1CAAE9CE-A506-4285-BB56-F98C0E3D8587}" type="sibTrans" cxnId="{497838E4-40F4-4767-B278-E4406BBD6520}">
      <dgm:prSet/>
      <dgm:spPr/>
      <dgm:t>
        <a:bodyPr/>
        <a:lstStyle/>
        <a:p>
          <a:endParaRPr lang="ru-RU"/>
        </a:p>
      </dgm:t>
    </dgm:pt>
    <dgm:pt modelId="{EFEF2DB0-2744-462A-A5F4-BF7F262DCE4F}">
      <dgm:prSet phldrT="[Текст]"/>
      <dgm:spPr/>
      <dgm:t>
        <a:bodyPr/>
        <a:lstStyle/>
        <a:p>
          <a:pPr algn="just"/>
          <a:r>
            <a:rPr lang="ru-RU" dirty="0" smtClean="0"/>
            <a:t>Подготовка </a:t>
          </a:r>
          <a:r>
            <a:rPr lang="ru-RU" dirty="0" err="1" smtClean="0"/>
            <a:t>постинтернатных</a:t>
          </a:r>
          <a:r>
            <a:rPr lang="ru-RU" dirty="0" smtClean="0"/>
            <a:t> воспитателей по дополнительной общеобразовательной программе «Соучастие в судьбе» на базе Центра психолого-педагогического и медико-социального сопровождения.</a:t>
          </a:r>
          <a:endParaRPr lang="ru-RU" dirty="0"/>
        </a:p>
      </dgm:t>
    </dgm:pt>
    <dgm:pt modelId="{4398F8F4-2E08-4879-8D5E-EBBE411AE40A}" type="parTrans" cxnId="{A9CC8445-C95E-4FBA-B0A3-7AF24B9BB80A}">
      <dgm:prSet/>
      <dgm:spPr/>
      <dgm:t>
        <a:bodyPr/>
        <a:lstStyle/>
        <a:p>
          <a:endParaRPr lang="ru-RU"/>
        </a:p>
      </dgm:t>
    </dgm:pt>
    <dgm:pt modelId="{FF711305-0D51-4897-8C8B-19AE495785FD}" type="sibTrans" cxnId="{A9CC8445-C95E-4FBA-B0A3-7AF24B9BB80A}">
      <dgm:prSet/>
      <dgm:spPr/>
      <dgm:t>
        <a:bodyPr/>
        <a:lstStyle/>
        <a:p>
          <a:endParaRPr lang="ru-RU"/>
        </a:p>
      </dgm:t>
    </dgm:pt>
    <dgm:pt modelId="{1A5B48AD-1157-430D-9698-0F0F339CE779}">
      <dgm:prSet phldrT="[Текст]"/>
      <dgm:spPr/>
      <dgm:t>
        <a:bodyPr/>
        <a:lstStyle/>
        <a:p>
          <a:pPr algn="just"/>
          <a:r>
            <a:rPr lang="ru-RU" dirty="0" err="1" smtClean="0"/>
            <a:t>Постинтернатный</a:t>
          </a:r>
          <a:r>
            <a:rPr lang="ru-RU" dirty="0" smtClean="0"/>
            <a:t> воспитатель может сопровождать не более трех детей-сирот и детей, оставшихся без попечения родителей, лиц из их числа</a:t>
          </a:r>
        </a:p>
      </dgm:t>
    </dgm:pt>
    <dgm:pt modelId="{20AACF4E-C275-4F4F-AC6D-86E812A03A47}" type="parTrans" cxnId="{BE62C95F-8A42-4C03-BED8-9D2E469B907C}">
      <dgm:prSet/>
      <dgm:spPr/>
      <dgm:t>
        <a:bodyPr/>
        <a:lstStyle/>
        <a:p>
          <a:endParaRPr lang="ru-RU"/>
        </a:p>
      </dgm:t>
    </dgm:pt>
    <dgm:pt modelId="{68E7377E-C790-4276-8C23-5F04C88864AF}" type="sibTrans" cxnId="{BE62C95F-8A42-4C03-BED8-9D2E469B907C}">
      <dgm:prSet/>
      <dgm:spPr/>
      <dgm:t>
        <a:bodyPr/>
        <a:lstStyle/>
        <a:p>
          <a:endParaRPr lang="ru-RU"/>
        </a:p>
      </dgm:t>
    </dgm:pt>
    <dgm:pt modelId="{4A25F03C-0118-4569-B86E-48B2CB114163}">
      <dgm:prSet phldrT="[Текст]"/>
      <dgm:spPr/>
      <dgm:t>
        <a:bodyPr/>
        <a:lstStyle/>
        <a:p>
          <a:endParaRPr lang="ru-RU" dirty="0" smtClean="0"/>
        </a:p>
      </dgm:t>
    </dgm:pt>
    <dgm:pt modelId="{9295256C-86EC-406E-9C02-E687180DA0F4}" type="parTrans" cxnId="{410210B9-E501-44C5-96C8-949566C3A85E}">
      <dgm:prSet/>
      <dgm:spPr/>
      <dgm:t>
        <a:bodyPr/>
        <a:lstStyle/>
        <a:p>
          <a:endParaRPr lang="ru-RU"/>
        </a:p>
      </dgm:t>
    </dgm:pt>
    <dgm:pt modelId="{C13C8D63-D4C2-447A-9695-F3FA6F99D59C}" type="sibTrans" cxnId="{410210B9-E501-44C5-96C8-949566C3A85E}">
      <dgm:prSet/>
      <dgm:spPr/>
      <dgm:t>
        <a:bodyPr/>
        <a:lstStyle/>
        <a:p>
          <a:endParaRPr lang="ru-RU"/>
        </a:p>
      </dgm:t>
    </dgm:pt>
    <dgm:pt modelId="{9F82D3D7-5EBC-49A2-A4A9-EA34FBBFE97E}">
      <dgm:prSet phldrT="[Текст]"/>
      <dgm:spPr/>
      <dgm:t>
        <a:bodyPr/>
        <a:lstStyle/>
        <a:p>
          <a:pPr algn="just"/>
          <a:r>
            <a:rPr lang="ru-RU" b="1" i="0" u="sng" dirty="0" smtClean="0"/>
            <a:t>Цель</a:t>
          </a:r>
          <a:r>
            <a:rPr lang="ru-RU" b="1" i="0" u="none" dirty="0" smtClean="0"/>
            <a:t>: </a:t>
          </a:r>
          <a:r>
            <a:rPr lang="ru-RU" dirty="0" smtClean="0"/>
            <a:t>формирование и развитие компетентности </a:t>
          </a:r>
          <a:r>
            <a:rPr lang="ru-RU" dirty="0" err="1" smtClean="0"/>
            <a:t>постинтернатных</a:t>
          </a:r>
          <a:r>
            <a:rPr lang="ru-RU" dirty="0" smtClean="0"/>
            <a:t> воспитателей в работе с выпускниками учреждений для детей-сирот, детей, оставшихся без попечения родителей, и приемных семей</a:t>
          </a:r>
          <a:endParaRPr lang="ru-RU" dirty="0"/>
        </a:p>
      </dgm:t>
    </dgm:pt>
    <dgm:pt modelId="{F8426DD3-8A7E-48E7-86E2-06C53FE9EFC8}" type="parTrans" cxnId="{BA883AE1-CC09-41FF-91A3-67DE97C98ADC}">
      <dgm:prSet/>
      <dgm:spPr/>
      <dgm:t>
        <a:bodyPr/>
        <a:lstStyle/>
        <a:p>
          <a:endParaRPr lang="ru-RU"/>
        </a:p>
      </dgm:t>
    </dgm:pt>
    <dgm:pt modelId="{3B5921B5-9691-4184-9234-ACA0B1E1A4A9}" type="sibTrans" cxnId="{BA883AE1-CC09-41FF-91A3-67DE97C98ADC}">
      <dgm:prSet/>
      <dgm:spPr/>
      <dgm:t>
        <a:bodyPr/>
        <a:lstStyle/>
        <a:p>
          <a:endParaRPr lang="ru-RU"/>
        </a:p>
      </dgm:t>
    </dgm:pt>
    <dgm:pt modelId="{8D5AE8E9-1C7D-4E64-A004-639515B3ED85}" type="pres">
      <dgm:prSet presAssocID="{DAB978E2-0EBC-4320-868C-D199EBDAB52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95DF365-FDE2-4D3D-B72A-F42FCE54D31E}" type="pres">
      <dgm:prSet presAssocID="{54F1694B-5AA7-410C-933C-E42808EA8263}" presName="parentLin" presStyleCnt="0"/>
      <dgm:spPr/>
    </dgm:pt>
    <dgm:pt modelId="{AF2A1D61-8ED2-4FF9-B68C-8F397C87A67A}" type="pres">
      <dgm:prSet presAssocID="{54F1694B-5AA7-410C-933C-E42808EA8263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B4C64992-FA95-4D6D-AD0E-A72925426D4D}" type="pres">
      <dgm:prSet presAssocID="{54F1694B-5AA7-410C-933C-E42808EA8263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4DF463-3C2A-430F-8829-D8B4E6856537}" type="pres">
      <dgm:prSet presAssocID="{54F1694B-5AA7-410C-933C-E42808EA8263}" presName="negativeSpace" presStyleCnt="0"/>
      <dgm:spPr/>
    </dgm:pt>
    <dgm:pt modelId="{5F43D698-587D-417B-AE32-5284BF144522}" type="pres">
      <dgm:prSet presAssocID="{54F1694B-5AA7-410C-933C-E42808EA8263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4E820E-B276-47C0-9EBA-31EECD309F3E}" type="pres">
      <dgm:prSet presAssocID="{1CAAE9CE-A506-4285-BB56-F98C0E3D8587}" presName="spaceBetweenRectangles" presStyleCnt="0"/>
      <dgm:spPr/>
    </dgm:pt>
    <dgm:pt modelId="{B5E63936-9D8A-461D-B11F-5F918F030F0A}" type="pres">
      <dgm:prSet presAssocID="{4A25F03C-0118-4569-B86E-48B2CB114163}" presName="parentLin" presStyleCnt="0"/>
      <dgm:spPr/>
    </dgm:pt>
    <dgm:pt modelId="{F1046184-B69C-4336-8E05-F38134CCDA69}" type="pres">
      <dgm:prSet presAssocID="{4A25F03C-0118-4569-B86E-48B2CB114163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842DB0C1-617C-4805-902B-5F3CB8564907}" type="pres">
      <dgm:prSet presAssocID="{4A25F03C-0118-4569-B86E-48B2CB114163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0BF7ED-EAE5-4CA9-B093-8A56A7573EA3}" type="pres">
      <dgm:prSet presAssocID="{4A25F03C-0118-4569-B86E-48B2CB114163}" presName="negativeSpace" presStyleCnt="0"/>
      <dgm:spPr/>
    </dgm:pt>
    <dgm:pt modelId="{CD54116C-3A0D-43D4-96E5-46D5DE5DA8F5}" type="pres">
      <dgm:prSet presAssocID="{4A25F03C-0118-4569-B86E-48B2CB114163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9CC8445-C95E-4FBA-B0A3-7AF24B9BB80A}" srcId="{54F1694B-5AA7-410C-933C-E42808EA8263}" destId="{EFEF2DB0-2744-462A-A5F4-BF7F262DCE4F}" srcOrd="0" destOrd="0" parTransId="{4398F8F4-2E08-4879-8D5E-EBBE411AE40A}" sibTransId="{FF711305-0D51-4897-8C8B-19AE495785FD}"/>
    <dgm:cxn modelId="{51FC067F-29BE-4264-B203-3F4B21C2D8FB}" type="presOf" srcId="{54F1694B-5AA7-410C-933C-E42808EA8263}" destId="{AF2A1D61-8ED2-4FF9-B68C-8F397C87A67A}" srcOrd="0" destOrd="0" presId="urn:microsoft.com/office/officeart/2005/8/layout/list1"/>
    <dgm:cxn modelId="{7BFBF0A3-A4D0-494A-AC3F-2962348E5FE2}" type="presOf" srcId="{4A25F03C-0118-4569-B86E-48B2CB114163}" destId="{F1046184-B69C-4336-8E05-F38134CCDA69}" srcOrd="0" destOrd="0" presId="urn:microsoft.com/office/officeart/2005/8/layout/list1"/>
    <dgm:cxn modelId="{85914B25-68E9-4BEB-82E3-6B9DA35EA0EA}" type="presOf" srcId="{4A25F03C-0118-4569-B86E-48B2CB114163}" destId="{842DB0C1-617C-4805-902B-5F3CB8564907}" srcOrd="1" destOrd="0" presId="urn:microsoft.com/office/officeart/2005/8/layout/list1"/>
    <dgm:cxn modelId="{D2B446F6-83E0-4A5A-9688-45861C4F675D}" type="presOf" srcId="{9F82D3D7-5EBC-49A2-A4A9-EA34FBBFE97E}" destId="{5F43D698-587D-417B-AE32-5284BF144522}" srcOrd="0" destOrd="1" presId="urn:microsoft.com/office/officeart/2005/8/layout/list1"/>
    <dgm:cxn modelId="{08544889-1A19-442C-87C2-0E557A163FB3}" type="presOf" srcId="{EFEF2DB0-2744-462A-A5F4-BF7F262DCE4F}" destId="{5F43D698-587D-417B-AE32-5284BF144522}" srcOrd="0" destOrd="0" presId="urn:microsoft.com/office/officeart/2005/8/layout/list1"/>
    <dgm:cxn modelId="{BF5ADB43-E6F1-40CA-8DC3-40AB6DB8836E}" type="presOf" srcId="{DAB978E2-0EBC-4320-868C-D199EBDAB52F}" destId="{8D5AE8E9-1C7D-4E64-A004-639515B3ED85}" srcOrd="0" destOrd="0" presId="urn:microsoft.com/office/officeart/2005/8/layout/list1"/>
    <dgm:cxn modelId="{497838E4-40F4-4767-B278-E4406BBD6520}" srcId="{DAB978E2-0EBC-4320-868C-D199EBDAB52F}" destId="{54F1694B-5AA7-410C-933C-E42808EA8263}" srcOrd="0" destOrd="0" parTransId="{2C5C4A7E-7525-4842-9FA3-B2CC33B9C56A}" sibTransId="{1CAAE9CE-A506-4285-BB56-F98C0E3D8587}"/>
    <dgm:cxn modelId="{15949F02-C5CE-4847-A9EF-0A07E0BBE188}" type="presOf" srcId="{1A5B48AD-1157-430D-9698-0F0F339CE779}" destId="{CD54116C-3A0D-43D4-96E5-46D5DE5DA8F5}" srcOrd="0" destOrd="0" presId="urn:microsoft.com/office/officeart/2005/8/layout/list1"/>
    <dgm:cxn modelId="{BA883AE1-CC09-41FF-91A3-67DE97C98ADC}" srcId="{54F1694B-5AA7-410C-933C-E42808EA8263}" destId="{9F82D3D7-5EBC-49A2-A4A9-EA34FBBFE97E}" srcOrd="1" destOrd="0" parTransId="{F8426DD3-8A7E-48E7-86E2-06C53FE9EFC8}" sibTransId="{3B5921B5-9691-4184-9234-ACA0B1E1A4A9}"/>
    <dgm:cxn modelId="{7E79521A-EDD1-431D-B56B-2145E1C79A1E}" type="presOf" srcId="{54F1694B-5AA7-410C-933C-E42808EA8263}" destId="{B4C64992-FA95-4D6D-AD0E-A72925426D4D}" srcOrd="1" destOrd="0" presId="urn:microsoft.com/office/officeart/2005/8/layout/list1"/>
    <dgm:cxn modelId="{BE62C95F-8A42-4C03-BED8-9D2E469B907C}" srcId="{4A25F03C-0118-4569-B86E-48B2CB114163}" destId="{1A5B48AD-1157-430D-9698-0F0F339CE779}" srcOrd="0" destOrd="0" parTransId="{20AACF4E-C275-4F4F-AC6D-86E812A03A47}" sibTransId="{68E7377E-C790-4276-8C23-5F04C88864AF}"/>
    <dgm:cxn modelId="{410210B9-E501-44C5-96C8-949566C3A85E}" srcId="{DAB978E2-0EBC-4320-868C-D199EBDAB52F}" destId="{4A25F03C-0118-4569-B86E-48B2CB114163}" srcOrd="1" destOrd="0" parTransId="{9295256C-86EC-406E-9C02-E687180DA0F4}" sibTransId="{C13C8D63-D4C2-447A-9695-F3FA6F99D59C}"/>
    <dgm:cxn modelId="{4CFCDDD7-C32C-4B61-ADB9-65D1E1A3E81F}" type="presParOf" srcId="{8D5AE8E9-1C7D-4E64-A004-639515B3ED85}" destId="{495DF365-FDE2-4D3D-B72A-F42FCE54D31E}" srcOrd="0" destOrd="0" presId="urn:microsoft.com/office/officeart/2005/8/layout/list1"/>
    <dgm:cxn modelId="{181A3FB2-AA8A-4B85-8768-4237858DB1E4}" type="presParOf" srcId="{495DF365-FDE2-4D3D-B72A-F42FCE54D31E}" destId="{AF2A1D61-8ED2-4FF9-B68C-8F397C87A67A}" srcOrd="0" destOrd="0" presId="urn:microsoft.com/office/officeart/2005/8/layout/list1"/>
    <dgm:cxn modelId="{D85E072C-C5FB-4723-9A09-D75ED5E40744}" type="presParOf" srcId="{495DF365-FDE2-4D3D-B72A-F42FCE54D31E}" destId="{B4C64992-FA95-4D6D-AD0E-A72925426D4D}" srcOrd="1" destOrd="0" presId="urn:microsoft.com/office/officeart/2005/8/layout/list1"/>
    <dgm:cxn modelId="{67EF0A1B-E25F-4F66-B910-D2C01B92681D}" type="presParOf" srcId="{8D5AE8E9-1C7D-4E64-A004-639515B3ED85}" destId="{544DF463-3C2A-430F-8829-D8B4E6856537}" srcOrd="1" destOrd="0" presId="urn:microsoft.com/office/officeart/2005/8/layout/list1"/>
    <dgm:cxn modelId="{3D91383E-A215-4E42-810E-96A30AD9FFD8}" type="presParOf" srcId="{8D5AE8E9-1C7D-4E64-A004-639515B3ED85}" destId="{5F43D698-587D-417B-AE32-5284BF144522}" srcOrd="2" destOrd="0" presId="urn:microsoft.com/office/officeart/2005/8/layout/list1"/>
    <dgm:cxn modelId="{6598D980-EA92-4EB5-A468-0E664B76ACDB}" type="presParOf" srcId="{8D5AE8E9-1C7D-4E64-A004-639515B3ED85}" destId="{AB4E820E-B276-47C0-9EBA-31EECD309F3E}" srcOrd="3" destOrd="0" presId="urn:microsoft.com/office/officeart/2005/8/layout/list1"/>
    <dgm:cxn modelId="{577C442B-8527-45B4-9E90-E41B72D88800}" type="presParOf" srcId="{8D5AE8E9-1C7D-4E64-A004-639515B3ED85}" destId="{B5E63936-9D8A-461D-B11F-5F918F030F0A}" srcOrd="4" destOrd="0" presId="urn:microsoft.com/office/officeart/2005/8/layout/list1"/>
    <dgm:cxn modelId="{6E8AA5E2-4F98-41D3-82D6-7E8A4E1828E6}" type="presParOf" srcId="{B5E63936-9D8A-461D-B11F-5F918F030F0A}" destId="{F1046184-B69C-4336-8E05-F38134CCDA69}" srcOrd="0" destOrd="0" presId="urn:microsoft.com/office/officeart/2005/8/layout/list1"/>
    <dgm:cxn modelId="{11E1E64B-36AC-4C42-8B15-806431D02B44}" type="presParOf" srcId="{B5E63936-9D8A-461D-B11F-5F918F030F0A}" destId="{842DB0C1-617C-4805-902B-5F3CB8564907}" srcOrd="1" destOrd="0" presId="urn:microsoft.com/office/officeart/2005/8/layout/list1"/>
    <dgm:cxn modelId="{1811619A-1D47-4AFC-A3A9-73609983EED6}" type="presParOf" srcId="{8D5AE8E9-1C7D-4E64-A004-639515B3ED85}" destId="{B80BF7ED-EAE5-4CA9-B093-8A56A7573EA3}" srcOrd="5" destOrd="0" presId="urn:microsoft.com/office/officeart/2005/8/layout/list1"/>
    <dgm:cxn modelId="{E690D6E3-2E70-4F3C-98B6-86C96E8AB916}" type="presParOf" srcId="{8D5AE8E9-1C7D-4E64-A004-639515B3ED85}" destId="{CD54116C-3A0D-43D4-96E5-46D5DE5DA8F5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DAB978E2-0EBC-4320-868C-D199EBDAB52F}" type="doc">
      <dgm:prSet loTypeId="urn:microsoft.com/office/officeart/2005/8/layout/list1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54F1694B-5AA7-410C-933C-E42808EA8263}">
      <dgm:prSet phldrT="[Текст]"/>
      <dgm:spPr/>
      <dgm:t>
        <a:bodyPr/>
        <a:lstStyle/>
        <a:p>
          <a:r>
            <a:rPr lang="ru-RU" smtClean="0"/>
            <a:t> </a:t>
          </a:r>
          <a:endParaRPr lang="ru-RU" dirty="0"/>
        </a:p>
      </dgm:t>
    </dgm:pt>
    <dgm:pt modelId="{2C5C4A7E-7525-4842-9FA3-B2CC33B9C56A}" type="parTrans" cxnId="{497838E4-40F4-4767-B278-E4406BBD6520}">
      <dgm:prSet/>
      <dgm:spPr/>
      <dgm:t>
        <a:bodyPr/>
        <a:lstStyle/>
        <a:p>
          <a:endParaRPr lang="ru-RU"/>
        </a:p>
      </dgm:t>
    </dgm:pt>
    <dgm:pt modelId="{1CAAE9CE-A506-4285-BB56-F98C0E3D8587}" type="sibTrans" cxnId="{497838E4-40F4-4767-B278-E4406BBD6520}">
      <dgm:prSet/>
      <dgm:spPr/>
      <dgm:t>
        <a:bodyPr/>
        <a:lstStyle/>
        <a:p>
          <a:endParaRPr lang="ru-RU"/>
        </a:p>
      </dgm:t>
    </dgm:pt>
    <dgm:pt modelId="{EFEF2DB0-2744-462A-A5F4-BF7F262DCE4F}">
      <dgm:prSet phldrT="[Текст]"/>
      <dgm:spPr/>
      <dgm:t>
        <a:bodyPr/>
        <a:lstStyle/>
        <a:p>
          <a:pPr algn="just"/>
          <a:r>
            <a:rPr lang="ru-RU" dirty="0" smtClean="0"/>
            <a:t>Для детей-сирот и детей, оставшихся без попечения родителей, в возрасте от 16 до 18 лет </a:t>
          </a:r>
          <a:r>
            <a:rPr lang="ru-RU" dirty="0" err="1" smtClean="0"/>
            <a:t>постинтернатное</a:t>
          </a:r>
          <a:r>
            <a:rPr lang="ru-RU" dirty="0" smtClean="0"/>
            <a:t> сопровождение осуществляется в дополнение к исполнению основных обязанностей их законного представителя</a:t>
          </a:r>
          <a:endParaRPr lang="ru-RU" dirty="0"/>
        </a:p>
      </dgm:t>
    </dgm:pt>
    <dgm:pt modelId="{4398F8F4-2E08-4879-8D5E-EBBE411AE40A}" type="parTrans" cxnId="{A9CC8445-C95E-4FBA-B0A3-7AF24B9BB80A}">
      <dgm:prSet/>
      <dgm:spPr/>
      <dgm:t>
        <a:bodyPr/>
        <a:lstStyle/>
        <a:p>
          <a:endParaRPr lang="ru-RU"/>
        </a:p>
      </dgm:t>
    </dgm:pt>
    <dgm:pt modelId="{FF711305-0D51-4897-8C8B-19AE495785FD}" type="sibTrans" cxnId="{A9CC8445-C95E-4FBA-B0A3-7AF24B9BB80A}">
      <dgm:prSet/>
      <dgm:spPr/>
      <dgm:t>
        <a:bodyPr/>
        <a:lstStyle/>
        <a:p>
          <a:endParaRPr lang="ru-RU"/>
        </a:p>
      </dgm:t>
    </dgm:pt>
    <dgm:pt modelId="{1A5B48AD-1157-430D-9698-0F0F339CE779}">
      <dgm:prSet phldrT="[Текст]"/>
      <dgm:spPr/>
      <dgm:t>
        <a:bodyPr/>
        <a:lstStyle/>
        <a:p>
          <a:pPr algn="just"/>
          <a:r>
            <a:rPr lang="ru-RU" dirty="0" smtClean="0"/>
            <a:t>Совместное проживание </a:t>
          </a:r>
          <a:r>
            <a:rPr lang="ru-RU" dirty="0" err="1" smtClean="0"/>
            <a:t>постинтернатного</a:t>
          </a:r>
          <a:r>
            <a:rPr lang="ru-RU" dirty="0" smtClean="0"/>
            <a:t> воспитателя и лица, в отношении которого установлено </a:t>
          </a:r>
          <a:r>
            <a:rPr lang="ru-RU" dirty="0" err="1" smtClean="0"/>
            <a:t>постинтернатное</a:t>
          </a:r>
          <a:r>
            <a:rPr lang="ru-RU" dirty="0" smtClean="0"/>
            <a:t> сопровождение, возможно при условии закрепленного в договоре о </a:t>
          </a:r>
          <a:r>
            <a:rPr lang="ru-RU" dirty="0" err="1" smtClean="0"/>
            <a:t>постинтернатном</a:t>
          </a:r>
          <a:r>
            <a:rPr lang="ru-RU" dirty="0" smtClean="0"/>
            <a:t> сопровождении согласия о совместном проживании и оформлении регистрации по месту жительства (пребывания) в порядке, установленном законодательством Российской Федерации</a:t>
          </a:r>
        </a:p>
      </dgm:t>
    </dgm:pt>
    <dgm:pt modelId="{20AACF4E-C275-4F4F-AC6D-86E812A03A47}" type="parTrans" cxnId="{BE62C95F-8A42-4C03-BED8-9D2E469B907C}">
      <dgm:prSet/>
      <dgm:spPr/>
      <dgm:t>
        <a:bodyPr/>
        <a:lstStyle/>
        <a:p>
          <a:endParaRPr lang="ru-RU"/>
        </a:p>
      </dgm:t>
    </dgm:pt>
    <dgm:pt modelId="{68E7377E-C790-4276-8C23-5F04C88864AF}" type="sibTrans" cxnId="{BE62C95F-8A42-4C03-BED8-9D2E469B907C}">
      <dgm:prSet/>
      <dgm:spPr/>
      <dgm:t>
        <a:bodyPr/>
        <a:lstStyle/>
        <a:p>
          <a:endParaRPr lang="ru-RU"/>
        </a:p>
      </dgm:t>
    </dgm:pt>
    <dgm:pt modelId="{4A25F03C-0118-4569-B86E-48B2CB114163}">
      <dgm:prSet phldrT="[Текст]"/>
      <dgm:spPr/>
      <dgm:t>
        <a:bodyPr/>
        <a:lstStyle/>
        <a:p>
          <a:endParaRPr lang="ru-RU" dirty="0" smtClean="0"/>
        </a:p>
      </dgm:t>
    </dgm:pt>
    <dgm:pt modelId="{9295256C-86EC-406E-9C02-E687180DA0F4}" type="parTrans" cxnId="{410210B9-E501-44C5-96C8-949566C3A85E}">
      <dgm:prSet/>
      <dgm:spPr/>
      <dgm:t>
        <a:bodyPr/>
        <a:lstStyle/>
        <a:p>
          <a:endParaRPr lang="ru-RU"/>
        </a:p>
      </dgm:t>
    </dgm:pt>
    <dgm:pt modelId="{C13C8D63-D4C2-447A-9695-F3FA6F99D59C}" type="sibTrans" cxnId="{410210B9-E501-44C5-96C8-949566C3A85E}">
      <dgm:prSet/>
      <dgm:spPr/>
      <dgm:t>
        <a:bodyPr/>
        <a:lstStyle/>
        <a:p>
          <a:endParaRPr lang="ru-RU"/>
        </a:p>
      </dgm:t>
    </dgm:pt>
    <dgm:pt modelId="{7CC41D97-2500-42BB-B59B-6DF739CEABBA}">
      <dgm:prSet phldrT="[Текст]"/>
      <dgm:spPr/>
      <dgm:t>
        <a:bodyPr/>
        <a:lstStyle/>
        <a:p>
          <a:pPr algn="l"/>
          <a:endParaRPr lang="ru-RU" dirty="0" smtClean="0"/>
        </a:p>
      </dgm:t>
    </dgm:pt>
    <dgm:pt modelId="{655F7A04-576D-489F-A496-DE8DA995C65B}" type="parTrans" cxnId="{4542E300-BA7B-4144-977E-66C5CCE0AE21}">
      <dgm:prSet/>
      <dgm:spPr/>
      <dgm:t>
        <a:bodyPr/>
        <a:lstStyle/>
        <a:p>
          <a:endParaRPr lang="ru-RU"/>
        </a:p>
      </dgm:t>
    </dgm:pt>
    <dgm:pt modelId="{10B771F6-90A7-4E2A-81A2-2B669EE45B55}" type="sibTrans" cxnId="{4542E300-BA7B-4144-977E-66C5CCE0AE21}">
      <dgm:prSet/>
      <dgm:spPr/>
      <dgm:t>
        <a:bodyPr/>
        <a:lstStyle/>
        <a:p>
          <a:endParaRPr lang="ru-RU"/>
        </a:p>
      </dgm:t>
    </dgm:pt>
    <dgm:pt modelId="{8D5AE8E9-1C7D-4E64-A004-639515B3ED85}" type="pres">
      <dgm:prSet presAssocID="{DAB978E2-0EBC-4320-868C-D199EBDAB52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95DF365-FDE2-4D3D-B72A-F42FCE54D31E}" type="pres">
      <dgm:prSet presAssocID="{54F1694B-5AA7-410C-933C-E42808EA8263}" presName="parentLin" presStyleCnt="0"/>
      <dgm:spPr/>
      <dgm:t>
        <a:bodyPr/>
        <a:lstStyle/>
        <a:p>
          <a:endParaRPr lang="ru-RU"/>
        </a:p>
      </dgm:t>
    </dgm:pt>
    <dgm:pt modelId="{AF2A1D61-8ED2-4FF9-B68C-8F397C87A67A}" type="pres">
      <dgm:prSet presAssocID="{54F1694B-5AA7-410C-933C-E42808EA8263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B4C64992-FA95-4D6D-AD0E-A72925426D4D}" type="pres">
      <dgm:prSet presAssocID="{54F1694B-5AA7-410C-933C-E42808EA8263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4DF463-3C2A-430F-8829-D8B4E6856537}" type="pres">
      <dgm:prSet presAssocID="{54F1694B-5AA7-410C-933C-E42808EA8263}" presName="negativeSpace" presStyleCnt="0"/>
      <dgm:spPr/>
      <dgm:t>
        <a:bodyPr/>
        <a:lstStyle/>
        <a:p>
          <a:endParaRPr lang="ru-RU"/>
        </a:p>
      </dgm:t>
    </dgm:pt>
    <dgm:pt modelId="{5F43D698-587D-417B-AE32-5284BF144522}" type="pres">
      <dgm:prSet presAssocID="{54F1694B-5AA7-410C-933C-E42808EA8263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4E820E-B276-47C0-9EBA-31EECD309F3E}" type="pres">
      <dgm:prSet presAssocID="{1CAAE9CE-A506-4285-BB56-F98C0E3D8587}" presName="spaceBetweenRectangles" presStyleCnt="0"/>
      <dgm:spPr/>
      <dgm:t>
        <a:bodyPr/>
        <a:lstStyle/>
        <a:p>
          <a:endParaRPr lang="ru-RU"/>
        </a:p>
      </dgm:t>
    </dgm:pt>
    <dgm:pt modelId="{B5E63936-9D8A-461D-B11F-5F918F030F0A}" type="pres">
      <dgm:prSet presAssocID="{4A25F03C-0118-4569-B86E-48B2CB114163}" presName="parentLin" presStyleCnt="0"/>
      <dgm:spPr/>
      <dgm:t>
        <a:bodyPr/>
        <a:lstStyle/>
        <a:p>
          <a:endParaRPr lang="ru-RU"/>
        </a:p>
      </dgm:t>
    </dgm:pt>
    <dgm:pt modelId="{F1046184-B69C-4336-8E05-F38134CCDA69}" type="pres">
      <dgm:prSet presAssocID="{4A25F03C-0118-4569-B86E-48B2CB114163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842DB0C1-617C-4805-902B-5F3CB8564907}" type="pres">
      <dgm:prSet presAssocID="{4A25F03C-0118-4569-B86E-48B2CB114163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0BF7ED-EAE5-4CA9-B093-8A56A7573EA3}" type="pres">
      <dgm:prSet presAssocID="{4A25F03C-0118-4569-B86E-48B2CB114163}" presName="negativeSpace" presStyleCnt="0"/>
      <dgm:spPr/>
      <dgm:t>
        <a:bodyPr/>
        <a:lstStyle/>
        <a:p>
          <a:endParaRPr lang="ru-RU"/>
        </a:p>
      </dgm:t>
    </dgm:pt>
    <dgm:pt modelId="{CD54116C-3A0D-43D4-96E5-46D5DE5DA8F5}" type="pres">
      <dgm:prSet presAssocID="{4A25F03C-0118-4569-B86E-48B2CB114163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92B1BC2-0EA3-41C5-8219-8241F1514BDD}" type="presOf" srcId="{EFEF2DB0-2744-462A-A5F4-BF7F262DCE4F}" destId="{5F43D698-587D-417B-AE32-5284BF144522}" srcOrd="0" destOrd="0" presId="urn:microsoft.com/office/officeart/2005/8/layout/list1"/>
    <dgm:cxn modelId="{C2BD8EC4-0E0F-4297-A71C-7883B4636579}" type="presOf" srcId="{54F1694B-5AA7-410C-933C-E42808EA8263}" destId="{AF2A1D61-8ED2-4FF9-B68C-8F397C87A67A}" srcOrd="0" destOrd="0" presId="urn:microsoft.com/office/officeart/2005/8/layout/list1"/>
    <dgm:cxn modelId="{BE62C95F-8A42-4C03-BED8-9D2E469B907C}" srcId="{4A25F03C-0118-4569-B86E-48B2CB114163}" destId="{1A5B48AD-1157-430D-9698-0F0F339CE779}" srcOrd="0" destOrd="0" parTransId="{20AACF4E-C275-4F4F-AC6D-86E812A03A47}" sibTransId="{68E7377E-C790-4276-8C23-5F04C88864AF}"/>
    <dgm:cxn modelId="{497838E4-40F4-4767-B278-E4406BBD6520}" srcId="{DAB978E2-0EBC-4320-868C-D199EBDAB52F}" destId="{54F1694B-5AA7-410C-933C-E42808EA8263}" srcOrd="0" destOrd="0" parTransId="{2C5C4A7E-7525-4842-9FA3-B2CC33B9C56A}" sibTransId="{1CAAE9CE-A506-4285-BB56-F98C0E3D8587}"/>
    <dgm:cxn modelId="{A9CC8445-C95E-4FBA-B0A3-7AF24B9BB80A}" srcId="{54F1694B-5AA7-410C-933C-E42808EA8263}" destId="{EFEF2DB0-2744-462A-A5F4-BF7F262DCE4F}" srcOrd="0" destOrd="0" parTransId="{4398F8F4-2E08-4879-8D5E-EBBE411AE40A}" sibTransId="{FF711305-0D51-4897-8C8B-19AE495785FD}"/>
    <dgm:cxn modelId="{806D97CA-D0EE-442F-8246-23AA56956AD8}" type="presOf" srcId="{DAB978E2-0EBC-4320-868C-D199EBDAB52F}" destId="{8D5AE8E9-1C7D-4E64-A004-639515B3ED85}" srcOrd="0" destOrd="0" presId="urn:microsoft.com/office/officeart/2005/8/layout/list1"/>
    <dgm:cxn modelId="{4542E300-BA7B-4144-977E-66C5CCE0AE21}" srcId="{4A25F03C-0118-4569-B86E-48B2CB114163}" destId="{7CC41D97-2500-42BB-B59B-6DF739CEABBA}" srcOrd="1" destOrd="0" parTransId="{655F7A04-576D-489F-A496-DE8DA995C65B}" sibTransId="{10B771F6-90A7-4E2A-81A2-2B669EE45B55}"/>
    <dgm:cxn modelId="{F739EED7-24D1-43EA-97E4-5897D52E64A6}" type="presOf" srcId="{4A25F03C-0118-4569-B86E-48B2CB114163}" destId="{842DB0C1-617C-4805-902B-5F3CB8564907}" srcOrd="1" destOrd="0" presId="urn:microsoft.com/office/officeart/2005/8/layout/list1"/>
    <dgm:cxn modelId="{BD0AA16E-38FB-4BAF-9C2F-2BCC55D4E6E7}" type="presOf" srcId="{54F1694B-5AA7-410C-933C-E42808EA8263}" destId="{B4C64992-FA95-4D6D-AD0E-A72925426D4D}" srcOrd="1" destOrd="0" presId="urn:microsoft.com/office/officeart/2005/8/layout/list1"/>
    <dgm:cxn modelId="{D3BAD134-98D8-43DD-B5D1-28388512B5C4}" type="presOf" srcId="{7CC41D97-2500-42BB-B59B-6DF739CEABBA}" destId="{CD54116C-3A0D-43D4-96E5-46D5DE5DA8F5}" srcOrd="0" destOrd="1" presId="urn:microsoft.com/office/officeart/2005/8/layout/list1"/>
    <dgm:cxn modelId="{410210B9-E501-44C5-96C8-949566C3A85E}" srcId="{DAB978E2-0EBC-4320-868C-D199EBDAB52F}" destId="{4A25F03C-0118-4569-B86E-48B2CB114163}" srcOrd="1" destOrd="0" parTransId="{9295256C-86EC-406E-9C02-E687180DA0F4}" sibTransId="{C13C8D63-D4C2-447A-9695-F3FA6F99D59C}"/>
    <dgm:cxn modelId="{C2892DF1-CC28-4E57-BEB1-0F3244B456E7}" type="presOf" srcId="{4A25F03C-0118-4569-B86E-48B2CB114163}" destId="{F1046184-B69C-4336-8E05-F38134CCDA69}" srcOrd="0" destOrd="0" presId="urn:microsoft.com/office/officeart/2005/8/layout/list1"/>
    <dgm:cxn modelId="{568AB699-5005-4A58-9EB9-CF8C994AF4D9}" type="presOf" srcId="{1A5B48AD-1157-430D-9698-0F0F339CE779}" destId="{CD54116C-3A0D-43D4-96E5-46D5DE5DA8F5}" srcOrd="0" destOrd="0" presId="urn:microsoft.com/office/officeart/2005/8/layout/list1"/>
    <dgm:cxn modelId="{552ABC9D-30CC-4E3B-8DE7-E57378237CF0}" type="presParOf" srcId="{8D5AE8E9-1C7D-4E64-A004-639515B3ED85}" destId="{495DF365-FDE2-4D3D-B72A-F42FCE54D31E}" srcOrd="0" destOrd="0" presId="urn:microsoft.com/office/officeart/2005/8/layout/list1"/>
    <dgm:cxn modelId="{B9B64AC8-7D0E-4E28-B1E4-EC25B1E5CF6B}" type="presParOf" srcId="{495DF365-FDE2-4D3D-B72A-F42FCE54D31E}" destId="{AF2A1D61-8ED2-4FF9-B68C-8F397C87A67A}" srcOrd="0" destOrd="0" presId="urn:microsoft.com/office/officeart/2005/8/layout/list1"/>
    <dgm:cxn modelId="{F421021C-F96F-4674-B229-AAA4F7AD81CF}" type="presParOf" srcId="{495DF365-FDE2-4D3D-B72A-F42FCE54D31E}" destId="{B4C64992-FA95-4D6D-AD0E-A72925426D4D}" srcOrd="1" destOrd="0" presId="urn:microsoft.com/office/officeart/2005/8/layout/list1"/>
    <dgm:cxn modelId="{F84E1333-DCB5-404F-BE2D-80A9BC95D87E}" type="presParOf" srcId="{8D5AE8E9-1C7D-4E64-A004-639515B3ED85}" destId="{544DF463-3C2A-430F-8829-D8B4E6856537}" srcOrd="1" destOrd="0" presId="urn:microsoft.com/office/officeart/2005/8/layout/list1"/>
    <dgm:cxn modelId="{B2DA7B48-7948-4D45-85C0-E89DE69857A2}" type="presParOf" srcId="{8D5AE8E9-1C7D-4E64-A004-639515B3ED85}" destId="{5F43D698-587D-417B-AE32-5284BF144522}" srcOrd="2" destOrd="0" presId="urn:microsoft.com/office/officeart/2005/8/layout/list1"/>
    <dgm:cxn modelId="{51934040-0DCA-4AAD-B01C-5BC2D3D1CB62}" type="presParOf" srcId="{8D5AE8E9-1C7D-4E64-A004-639515B3ED85}" destId="{AB4E820E-B276-47C0-9EBA-31EECD309F3E}" srcOrd="3" destOrd="0" presId="urn:microsoft.com/office/officeart/2005/8/layout/list1"/>
    <dgm:cxn modelId="{446CC611-B8A7-4B8F-A93D-46D91C97ACEA}" type="presParOf" srcId="{8D5AE8E9-1C7D-4E64-A004-639515B3ED85}" destId="{B5E63936-9D8A-461D-B11F-5F918F030F0A}" srcOrd="4" destOrd="0" presId="urn:microsoft.com/office/officeart/2005/8/layout/list1"/>
    <dgm:cxn modelId="{E8A53CBC-7745-473B-AE4B-D91921313080}" type="presParOf" srcId="{B5E63936-9D8A-461D-B11F-5F918F030F0A}" destId="{F1046184-B69C-4336-8E05-F38134CCDA69}" srcOrd="0" destOrd="0" presId="urn:microsoft.com/office/officeart/2005/8/layout/list1"/>
    <dgm:cxn modelId="{8273EE88-7944-4E85-8B50-16422BFF297B}" type="presParOf" srcId="{B5E63936-9D8A-461D-B11F-5F918F030F0A}" destId="{842DB0C1-617C-4805-902B-5F3CB8564907}" srcOrd="1" destOrd="0" presId="urn:microsoft.com/office/officeart/2005/8/layout/list1"/>
    <dgm:cxn modelId="{F536BD62-9953-404E-8CB8-AF7E2F6A1313}" type="presParOf" srcId="{8D5AE8E9-1C7D-4E64-A004-639515B3ED85}" destId="{B80BF7ED-EAE5-4CA9-B093-8A56A7573EA3}" srcOrd="5" destOrd="0" presId="urn:microsoft.com/office/officeart/2005/8/layout/list1"/>
    <dgm:cxn modelId="{611E5852-EA9A-4C7C-8C4F-EB118AC1605E}" type="presParOf" srcId="{8D5AE8E9-1C7D-4E64-A004-639515B3ED85}" destId="{CD54116C-3A0D-43D4-96E5-46D5DE5DA8F5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FD9A4BBA-E103-4AE5-9E35-A1CD3987E065}" type="doc">
      <dgm:prSet loTypeId="urn:microsoft.com/office/officeart/2005/8/layout/radial5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F5C4B188-2627-4034-8158-CF3196EE8FBE}">
      <dgm:prSet phldrT="[Текст]" custT="1"/>
      <dgm:spPr>
        <a:ln>
          <a:solidFill>
            <a:schemeClr val="accent4"/>
          </a:solidFill>
        </a:ln>
      </dgm:spPr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ДОГОВОР</a:t>
          </a:r>
          <a:endParaRPr lang="ru-RU" sz="1400" b="1" dirty="0">
            <a:solidFill>
              <a:schemeClr val="tx1"/>
            </a:solidFill>
          </a:endParaRPr>
        </a:p>
      </dgm:t>
    </dgm:pt>
    <dgm:pt modelId="{662DD95D-4BE6-4A85-8667-F19CF1AA724F}" type="parTrans" cxnId="{F823B3ED-722A-4EFD-8D75-EBA9E86BE402}">
      <dgm:prSet/>
      <dgm:spPr/>
      <dgm:t>
        <a:bodyPr/>
        <a:lstStyle/>
        <a:p>
          <a:endParaRPr lang="ru-RU"/>
        </a:p>
      </dgm:t>
    </dgm:pt>
    <dgm:pt modelId="{B2432824-8AC7-40BD-A36C-79374FB71C87}" type="sibTrans" cxnId="{F823B3ED-722A-4EFD-8D75-EBA9E86BE402}">
      <dgm:prSet/>
      <dgm:spPr/>
      <dgm:t>
        <a:bodyPr/>
        <a:lstStyle/>
        <a:p>
          <a:endParaRPr lang="ru-RU"/>
        </a:p>
      </dgm:t>
    </dgm:pt>
    <dgm:pt modelId="{96C647A9-869D-4101-AED5-BFAA8362B9A1}">
      <dgm:prSet phldrT="[Текст]" custT="1"/>
      <dgm:spPr>
        <a:solidFill>
          <a:schemeClr val="accent4"/>
        </a:solidFill>
        <a:ln>
          <a:solidFill>
            <a:schemeClr val="accent4"/>
          </a:solidFill>
        </a:ln>
      </dgm:spPr>
      <dgm:t>
        <a:bodyPr/>
        <a:lstStyle/>
        <a:p>
          <a:r>
            <a:rPr lang="ru-RU" sz="900" b="1" i="0" dirty="0" smtClean="0">
              <a:solidFill>
                <a:schemeClr val="bg1"/>
              </a:solidFill>
            </a:rPr>
            <a:t>Территориальное управление Министерства социального развития Пермского края</a:t>
          </a:r>
          <a:endParaRPr lang="ru-RU" sz="900" b="1" i="0" dirty="0"/>
        </a:p>
      </dgm:t>
    </dgm:pt>
    <dgm:pt modelId="{910208FE-D412-4D4A-B8D0-3552CF390260}" type="parTrans" cxnId="{46759355-DF93-4394-9676-082BC62C8005}">
      <dgm:prSet/>
      <dgm:spPr>
        <a:solidFill>
          <a:schemeClr val="accent4"/>
        </a:solidFill>
      </dgm:spPr>
      <dgm:t>
        <a:bodyPr/>
        <a:lstStyle/>
        <a:p>
          <a:endParaRPr lang="ru-RU"/>
        </a:p>
      </dgm:t>
    </dgm:pt>
    <dgm:pt modelId="{C23AFC46-DB88-4A4F-B424-BDA501808DBF}" type="sibTrans" cxnId="{46759355-DF93-4394-9676-082BC62C8005}">
      <dgm:prSet/>
      <dgm:spPr/>
      <dgm:t>
        <a:bodyPr/>
        <a:lstStyle/>
        <a:p>
          <a:endParaRPr lang="ru-RU"/>
        </a:p>
      </dgm:t>
    </dgm:pt>
    <dgm:pt modelId="{9F46AF95-CA3B-44CB-9FAD-EAD39197012E}">
      <dgm:prSet phldrT="[Текст]" custT="1"/>
      <dgm:spPr>
        <a:solidFill>
          <a:schemeClr val="accent2"/>
        </a:solidFill>
        <a:ln>
          <a:solidFill>
            <a:schemeClr val="accent2"/>
          </a:solidFill>
        </a:ln>
      </dgm:spPr>
      <dgm:t>
        <a:bodyPr/>
        <a:lstStyle/>
        <a:p>
          <a:r>
            <a:rPr lang="ru-RU" sz="1200" b="1" dirty="0" smtClean="0">
              <a:solidFill>
                <a:schemeClr val="bg1"/>
              </a:solidFill>
            </a:rPr>
            <a:t>Воспитатель</a:t>
          </a:r>
          <a:endParaRPr lang="ru-RU" sz="1200" b="1" dirty="0">
            <a:solidFill>
              <a:schemeClr val="bg1"/>
            </a:solidFill>
          </a:endParaRPr>
        </a:p>
      </dgm:t>
    </dgm:pt>
    <dgm:pt modelId="{D4881736-064E-4899-86BB-F41D5210C3E1}" type="parTrans" cxnId="{611E7BAA-FEC6-4323-B482-8CA8CDE8B0D4}">
      <dgm:prSet/>
      <dgm:spPr>
        <a:solidFill>
          <a:schemeClr val="accent2"/>
        </a:solidFill>
      </dgm:spPr>
      <dgm:t>
        <a:bodyPr/>
        <a:lstStyle/>
        <a:p>
          <a:endParaRPr lang="ru-RU"/>
        </a:p>
      </dgm:t>
    </dgm:pt>
    <dgm:pt modelId="{708B88AF-4421-4DEF-9292-8545B90CF2C0}" type="sibTrans" cxnId="{611E7BAA-FEC6-4323-B482-8CA8CDE8B0D4}">
      <dgm:prSet/>
      <dgm:spPr/>
      <dgm:t>
        <a:bodyPr/>
        <a:lstStyle/>
        <a:p>
          <a:endParaRPr lang="ru-RU"/>
        </a:p>
      </dgm:t>
    </dgm:pt>
    <dgm:pt modelId="{6F97F81A-0FD7-4435-8AF8-B8B8345451E5}">
      <dgm:prSet phldrT="[Текст]" custT="1"/>
      <dgm:spPr>
        <a:solidFill>
          <a:schemeClr val="accent3"/>
        </a:solidFill>
        <a:ln>
          <a:solidFill>
            <a:schemeClr val="accent3"/>
          </a:solidFill>
        </a:ln>
      </dgm:spPr>
      <dgm:t>
        <a:bodyPr/>
        <a:lstStyle/>
        <a:p>
          <a:r>
            <a:rPr lang="ru-RU" sz="1000" b="0" i="0" dirty="0" smtClean="0">
              <a:solidFill>
                <a:schemeClr val="tx1"/>
              </a:solidFill>
            </a:rPr>
            <a:t>Лицо, в отношении которого устанавливается </a:t>
          </a:r>
          <a:r>
            <a:rPr lang="ru-RU" sz="1000" b="0" i="0" dirty="0" err="1" smtClean="0">
              <a:solidFill>
                <a:schemeClr val="tx1"/>
              </a:solidFill>
            </a:rPr>
            <a:t>постинтернатное</a:t>
          </a:r>
          <a:r>
            <a:rPr lang="ru-RU" sz="1000" b="0" i="0" dirty="0" smtClean="0">
              <a:solidFill>
                <a:schemeClr val="tx1"/>
              </a:solidFill>
            </a:rPr>
            <a:t> сопровождение</a:t>
          </a:r>
          <a:endParaRPr lang="ru-RU" sz="1000" b="0" i="0" dirty="0">
            <a:solidFill>
              <a:schemeClr val="tx1"/>
            </a:solidFill>
          </a:endParaRPr>
        </a:p>
      </dgm:t>
    </dgm:pt>
    <dgm:pt modelId="{87B40E60-2251-499F-B8BA-1D3F188BE7B6}" type="parTrans" cxnId="{24EAA093-07D1-4240-80AD-9732363A0130}">
      <dgm:prSet/>
      <dgm:spPr>
        <a:solidFill>
          <a:schemeClr val="accent3"/>
        </a:solidFill>
      </dgm:spPr>
      <dgm:t>
        <a:bodyPr/>
        <a:lstStyle/>
        <a:p>
          <a:endParaRPr lang="ru-RU"/>
        </a:p>
      </dgm:t>
    </dgm:pt>
    <dgm:pt modelId="{45BBF2A6-9A5D-4BA2-877D-949E92406653}" type="sibTrans" cxnId="{24EAA093-07D1-4240-80AD-9732363A0130}">
      <dgm:prSet/>
      <dgm:spPr/>
      <dgm:t>
        <a:bodyPr/>
        <a:lstStyle/>
        <a:p>
          <a:endParaRPr lang="ru-RU"/>
        </a:p>
      </dgm:t>
    </dgm:pt>
    <dgm:pt modelId="{7D6ECAEF-C23D-4799-80EC-5F2D9645A926}" type="pres">
      <dgm:prSet presAssocID="{FD9A4BBA-E103-4AE5-9E35-A1CD3987E065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9E55C08-05B1-457E-936C-2B01129BCBF3}" type="pres">
      <dgm:prSet presAssocID="{F5C4B188-2627-4034-8158-CF3196EE8FBE}" presName="centerShape" presStyleLbl="node0" presStyleIdx="0" presStyleCnt="1" custScaleX="105825"/>
      <dgm:spPr/>
      <dgm:t>
        <a:bodyPr/>
        <a:lstStyle/>
        <a:p>
          <a:endParaRPr lang="ru-RU"/>
        </a:p>
      </dgm:t>
    </dgm:pt>
    <dgm:pt modelId="{C2D36352-CE39-4DF5-8CC0-D667DA63A3C8}" type="pres">
      <dgm:prSet presAssocID="{910208FE-D412-4D4A-B8D0-3552CF390260}" presName="parTrans" presStyleLbl="sibTrans2D1" presStyleIdx="0" presStyleCnt="3" custAng="10800000"/>
      <dgm:spPr/>
      <dgm:t>
        <a:bodyPr/>
        <a:lstStyle/>
        <a:p>
          <a:endParaRPr lang="ru-RU"/>
        </a:p>
      </dgm:t>
    </dgm:pt>
    <dgm:pt modelId="{125BEBCF-B50A-4A6B-86DA-8072F5983DEC}" type="pres">
      <dgm:prSet presAssocID="{910208FE-D412-4D4A-B8D0-3552CF390260}" presName="connectorText" presStyleLbl="sibTrans2D1" presStyleIdx="0" presStyleCnt="3"/>
      <dgm:spPr/>
      <dgm:t>
        <a:bodyPr/>
        <a:lstStyle/>
        <a:p>
          <a:endParaRPr lang="ru-RU"/>
        </a:p>
      </dgm:t>
    </dgm:pt>
    <dgm:pt modelId="{EDEE9016-3E1B-4DED-BA2E-2ADDB59DBC19}" type="pres">
      <dgm:prSet presAssocID="{96C647A9-869D-4101-AED5-BFAA8362B9A1}" presName="node" presStyleLbl="node1" presStyleIdx="0" presStyleCnt="3" custScaleX="1142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832165-8856-4AF4-A11D-AE9C42C806CA}" type="pres">
      <dgm:prSet presAssocID="{D4881736-064E-4899-86BB-F41D5210C3E1}" presName="parTrans" presStyleLbl="sibTrans2D1" presStyleIdx="1" presStyleCnt="3" custAng="10752210"/>
      <dgm:spPr/>
      <dgm:t>
        <a:bodyPr/>
        <a:lstStyle/>
        <a:p>
          <a:endParaRPr lang="ru-RU"/>
        </a:p>
      </dgm:t>
    </dgm:pt>
    <dgm:pt modelId="{7BC09E2A-DFB2-4A69-B130-AB2A6C7B30AB}" type="pres">
      <dgm:prSet presAssocID="{D4881736-064E-4899-86BB-F41D5210C3E1}" presName="connectorText" presStyleLbl="sibTrans2D1" presStyleIdx="1" presStyleCnt="3"/>
      <dgm:spPr/>
      <dgm:t>
        <a:bodyPr/>
        <a:lstStyle/>
        <a:p>
          <a:endParaRPr lang="ru-RU"/>
        </a:p>
      </dgm:t>
    </dgm:pt>
    <dgm:pt modelId="{38FEC554-8AB5-4721-A82F-E55E7274AF55}" type="pres">
      <dgm:prSet presAssocID="{9F46AF95-CA3B-44CB-9FAD-EAD39197012E}" presName="node" presStyleLbl="node1" presStyleIdx="1" presStyleCnt="3" custScaleX="1019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9B0463-9028-444C-8338-D7F8C4DDC7E6}" type="pres">
      <dgm:prSet presAssocID="{87B40E60-2251-499F-B8BA-1D3F188BE7B6}" presName="parTrans" presStyleLbl="sibTrans2D1" presStyleIdx="2" presStyleCnt="3" custAng="10714299"/>
      <dgm:spPr/>
      <dgm:t>
        <a:bodyPr/>
        <a:lstStyle/>
        <a:p>
          <a:endParaRPr lang="ru-RU"/>
        </a:p>
      </dgm:t>
    </dgm:pt>
    <dgm:pt modelId="{5F7A4821-1055-4F97-825C-B9A63D9CA54E}" type="pres">
      <dgm:prSet presAssocID="{87B40E60-2251-499F-B8BA-1D3F188BE7B6}" presName="connectorText" presStyleLbl="sibTrans2D1" presStyleIdx="2" presStyleCnt="3"/>
      <dgm:spPr/>
      <dgm:t>
        <a:bodyPr/>
        <a:lstStyle/>
        <a:p>
          <a:endParaRPr lang="ru-RU"/>
        </a:p>
      </dgm:t>
    </dgm:pt>
    <dgm:pt modelId="{DDB577F2-529E-4839-B8D0-4278676537EC}" type="pres">
      <dgm:prSet presAssocID="{6F97F81A-0FD7-4435-8AF8-B8B8345451E5}" presName="node" presStyleLbl="node1" presStyleIdx="2" presStyleCnt="3" custScaleX="1086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6759355-DF93-4394-9676-082BC62C8005}" srcId="{F5C4B188-2627-4034-8158-CF3196EE8FBE}" destId="{96C647A9-869D-4101-AED5-BFAA8362B9A1}" srcOrd="0" destOrd="0" parTransId="{910208FE-D412-4D4A-B8D0-3552CF390260}" sibTransId="{C23AFC46-DB88-4A4F-B424-BDA501808DBF}"/>
    <dgm:cxn modelId="{24EAA093-07D1-4240-80AD-9732363A0130}" srcId="{F5C4B188-2627-4034-8158-CF3196EE8FBE}" destId="{6F97F81A-0FD7-4435-8AF8-B8B8345451E5}" srcOrd="2" destOrd="0" parTransId="{87B40E60-2251-499F-B8BA-1D3F188BE7B6}" sibTransId="{45BBF2A6-9A5D-4BA2-877D-949E92406653}"/>
    <dgm:cxn modelId="{0D83046A-9944-4A09-97DB-C130F7E844E8}" type="presOf" srcId="{910208FE-D412-4D4A-B8D0-3552CF390260}" destId="{C2D36352-CE39-4DF5-8CC0-D667DA63A3C8}" srcOrd="0" destOrd="0" presId="urn:microsoft.com/office/officeart/2005/8/layout/radial5"/>
    <dgm:cxn modelId="{B8683761-A544-4018-9AC2-1E826FD65E82}" type="presOf" srcId="{FD9A4BBA-E103-4AE5-9E35-A1CD3987E065}" destId="{7D6ECAEF-C23D-4799-80EC-5F2D9645A926}" srcOrd="0" destOrd="0" presId="urn:microsoft.com/office/officeart/2005/8/layout/radial5"/>
    <dgm:cxn modelId="{2695E9B8-5F7D-472C-B39A-407481D34133}" type="presOf" srcId="{9F46AF95-CA3B-44CB-9FAD-EAD39197012E}" destId="{38FEC554-8AB5-4721-A82F-E55E7274AF55}" srcOrd="0" destOrd="0" presId="urn:microsoft.com/office/officeart/2005/8/layout/radial5"/>
    <dgm:cxn modelId="{16B23894-93B8-4569-890A-E53E35F02057}" type="presOf" srcId="{87B40E60-2251-499F-B8BA-1D3F188BE7B6}" destId="{5F7A4821-1055-4F97-825C-B9A63D9CA54E}" srcOrd="1" destOrd="0" presId="urn:microsoft.com/office/officeart/2005/8/layout/radial5"/>
    <dgm:cxn modelId="{F823B3ED-722A-4EFD-8D75-EBA9E86BE402}" srcId="{FD9A4BBA-E103-4AE5-9E35-A1CD3987E065}" destId="{F5C4B188-2627-4034-8158-CF3196EE8FBE}" srcOrd="0" destOrd="0" parTransId="{662DD95D-4BE6-4A85-8667-F19CF1AA724F}" sibTransId="{B2432824-8AC7-40BD-A36C-79374FB71C87}"/>
    <dgm:cxn modelId="{B15C1098-A10B-4E00-A0D4-C3B53010C07D}" type="presOf" srcId="{F5C4B188-2627-4034-8158-CF3196EE8FBE}" destId="{89E55C08-05B1-457E-936C-2B01129BCBF3}" srcOrd="0" destOrd="0" presId="urn:microsoft.com/office/officeart/2005/8/layout/radial5"/>
    <dgm:cxn modelId="{4A41D732-2383-4AEF-9D48-72EDAFD2AC03}" type="presOf" srcId="{D4881736-064E-4899-86BB-F41D5210C3E1}" destId="{7BC09E2A-DFB2-4A69-B130-AB2A6C7B30AB}" srcOrd="1" destOrd="0" presId="urn:microsoft.com/office/officeart/2005/8/layout/radial5"/>
    <dgm:cxn modelId="{240EBE75-71D5-47CD-87D9-3A604F1A1D39}" type="presOf" srcId="{D4881736-064E-4899-86BB-F41D5210C3E1}" destId="{74832165-8856-4AF4-A11D-AE9C42C806CA}" srcOrd="0" destOrd="0" presId="urn:microsoft.com/office/officeart/2005/8/layout/radial5"/>
    <dgm:cxn modelId="{F7420FDA-E56B-408C-9862-D310C9763D01}" type="presOf" srcId="{87B40E60-2251-499F-B8BA-1D3F188BE7B6}" destId="{759B0463-9028-444C-8338-D7F8C4DDC7E6}" srcOrd="0" destOrd="0" presId="urn:microsoft.com/office/officeart/2005/8/layout/radial5"/>
    <dgm:cxn modelId="{D989A0D0-A0BE-4B0D-A956-8A895BA39765}" type="presOf" srcId="{6F97F81A-0FD7-4435-8AF8-B8B8345451E5}" destId="{DDB577F2-529E-4839-B8D0-4278676537EC}" srcOrd="0" destOrd="0" presId="urn:microsoft.com/office/officeart/2005/8/layout/radial5"/>
    <dgm:cxn modelId="{4DC53F76-8C35-4D84-B74E-9CF0AF83E43A}" type="presOf" srcId="{96C647A9-869D-4101-AED5-BFAA8362B9A1}" destId="{EDEE9016-3E1B-4DED-BA2E-2ADDB59DBC19}" srcOrd="0" destOrd="0" presId="urn:microsoft.com/office/officeart/2005/8/layout/radial5"/>
    <dgm:cxn modelId="{0C4E18D8-3908-4FB2-99F4-D6732A5A627E}" type="presOf" srcId="{910208FE-D412-4D4A-B8D0-3552CF390260}" destId="{125BEBCF-B50A-4A6B-86DA-8072F5983DEC}" srcOrd="1" destOrd="0" presId="urn:microsoft.com/office/officeart/2005/8/layout/radial5"/>
    <dgm:cxn modelId="{611E7BAA-FEC6-4323-B482-8CA8CDE8B0D4}" srcId="{F5C4B188-2627-4034-8158-CF3196EE8FBE}" destId="{9F46AF95-CA3B-44CB-9FAD-EAD39197012E}" srcOrd="1" destOrd="0" parTransId="{D4881736-064E-4899-86BB-F41D5210C3E1}" sibTransId="{708B88AF-4421-4DEF-9292-8545B90CF2C0}"/>
    <dgm:cxn modelId="{3DD93685-EA99-47F1-8478-B3C004B4FCE4}" type="presParOf" srcId="{7D6ECAEF-C23D-4799-80EC-5F2D9645A926}" destId="{89E55C08-05B1-457E-936C-2B01129BCBF3}" srcOrd="0" destOrd="0" presId="urn:microsoft.com/office/officeart/2005/8/layout/radial5"/>
    <dgm:cxn modelId="{A4733F45-2270-49A1-8CD7-D44173BB603F}" type="presParOf" srcId="{7D6ECAEF-C23D-4799-80EC-5F2D9645A926}" destId="{C2D36352-CE39-4DF5-8CC0-D667DA63A3C8}" srcOrd="1" destOrd="0" presId="urn:microsoft.com/office/officeart/2005/8/layout/radial5"/>
    <dgm:cxn modelId="{C0C58833-1F80-425F-9304-49AA5046EAA1}" type="presParOf" srcId="{C2D36352-CE39-4DF5-8CC0-D667DA63A3C8}" destId="{125BEBCF-B50A-4A6B-86DA-8072F5983DEC}" srcOrd="0" destOrd="0" presId="urn:microsoft.com/office/officeart/2005/8/layout/radial5"/>
    <dgm:cxn modelId="{F0E437CD-7EC6-457C-A5C1-754D9FF399F9}" type="presParOf" srcId="{7D6ECAEF-C23D-4799-80EC-5F2D9645A926}" destId="{EDEE9016-3E1B-4DED-BA2E-2ADDB59DBC19}" srcOrd="2" destOrd="0" presId="urn:microsoft.com/office/officeart/2005/8/layout/radial5"/>
    <dgm:cxn modelId="{4EB08A4C-0171-4925-98C5-CB5400D0563F}" type="presParOf" srcId="{7D6ECAEF-C23D-4799-80EC-5F2D9645A926}" destId="{74832165-8856-4AF4-A11D-AE9C42C806CA}" srcOrd="3" destOrd="0" presId="urn:microsoft.com/office/officeart/2005/8/layout/radial5"/>
    <dgm:cxn modelId="{2264F0A5-996B-4B44-9340-DA96D89FC9C7}" type="presParOf" srcId="{74832165-8856-4AF4-A11D-AE9C42C806CA}" destId="{7BC09E2A-DFB2-4A69-B130-AB2A6C7B30AB}" srcOrd="0" destOrd="0" presId="urn:microsoft.com/office/officeart/2005/8/layout/radial5"/>
    <dgm:cxn modelId="{630667DD-8E8D-4851-BD56-E66759C9AA3F}" type="presParOf" srcId="{7D6ECAEF-C23D-4799-80EC-5F2D9645A926}" destId="{38FEC554-8AB5-4721-A82F-E55E7274AF55}" srcOrd="4" destOrd="0" presId="urn:microsoft.com/office/officeart/2005/8/layout/radial5"/>
    <dgm:cxn modelId="{F27E523E-B8F2-4084-B10A-47C0F31D799E}" type="presParOf" srcId="{7D6ECAEF-C23D-4799-80EC-5F2D9645A926}" destId="{759B0463-9028-444C-8338-D7F8C4DDC7E6}" srcOrd="5" destOrd="0" presId="urn:microsoft.com/office/officeart/2005/8/layout/radial5"/>
    <dgm:cxn modelId="{4DD25706-9841-41BC-8392-FDA61E596525}" type="presParOf" srcId="{759B0463-9028-444C-8338-D7F8C4DDC7E6}" destId="{5F7A4821-1055-4F97-825C-B9A63D9CA54E}" srcOrd="0" destOrd="0" presId="urn:microsoft.com/office/officeart/2005/8/layout/radial5"/>
    <dgm:cxn modelId="{6DFAADB1-9332-465E-83B8-E4F278C72CE0}" type="presParOf" srcId="{7D6ECAEF-C23D-4799-80EC-5F2D9645A926}" destId="{DDB577F2-529E-4839-B8D0-4278676537EC}" srcOrd="6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97B6F8-F559-4319-8CDA-6BDF210DDCEA}">
      <dsp:nvSpPr>
        <dsp:cNvPr id="0" name=""/>
        <dsp:cNvSpPr/>
      </dsp:nvSpPr>
      <dsp:spPr>
        <a:xfrm>
          <a:off x="0" y="16947"/>
          <a:ext cx="8856984" cy="967726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2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88900" dist="38100" dir="504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200000"/>
          </a:lightRig>
        </a:scene3d>
        <a:sp3d>
          <a:bevelT w="38100"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План основных мероприятий, проводимых в рамках </a:t>
          </a:r>
          <a:br>
            <a:rPr lang="ru-RU" sz="2400" b="1" kern="1200" dirty="0" smtClean="0"/>
          </a:br>
          <a:r>
            <a:rPr lang="ru-RU" sz="2400" b="1" kern="1200" dirty="0" smtClean="0"/>
            <a:t>Десятилетия детства, на период до 2027 года утвержден Распоряжением Правительства РФ от 23.01.2021 № 122-р</a:t>
          </a:r>
          <a:endParaRPr lang="ru-RU" sz="2400" b="1" kern="1200" dirty="0"/>
        </a:p>
      </dsp:txBody>
      <dsp:txXfrm>
        <a:off x="47240" y="64187"/>
        <a:ext cx="8762504" cy="873246"/>
      </dsp:txXfrm>
    </dsp:sp>
    <dsp:sp modelId="{637DDEAF-8F15-48D9-8477-D7A65920B649}">
      <dsp:nvSpPr>
        <dsp:cNvPr id="0" name=""/>
        <dsp:cNvSpPr/>
      </dsp:nvSpPr>
      <dsp:spPr>
        <a:xfrm>
          <a:off x="0" y="984674"/>
          <a:ext cx="8856984" cy="7265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1209" tIns="34290" rIns="192024" bIns="34290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2100" kern="1200" dirty="0"/>
        </a:p>
      </dsp:txBody>
      <dsp:txXfrm>
        <a:off x="0" y="984674"/>
        <a:ext cx="8856984" cy="72657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DF31D1-45CA-4BBE-B1B0-B51B2BDE1EC9}">
      <dsp:nvSpPr>
        <dsp:cNvPr id="0" name=""/>
        <dsp:cNvSpPr/>
      </dsp:nvSpPr>
      <dsp:spPr>
        <a:xfrm>
          <a:off x="0" y="469818"/>
          <a:ext cx="3528392" cy="180842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заключается в территориальном управлении Министерства социального развития Пермского края по месту жительства или пребывания лица, которому оказывается </a:t>
          </a:r>
          <a:r>
            <a:rPr lang="ru-RU" sz="1400" kern="1200" dirty="0" err="1" smtClean="0"/>
            <a:t>постинтернатное</a:t>
          </a:r>
          <a:r>
            <a:rPr lang="ru-RU" sz="1400" kern="1200" dirty="0" smtClean="0"/>
            <a:t> сопровождение на основании его заявления</a:t>
          </a:r>
          <a:endParaRPr lang="ru-RU" sz="1400" kern="1200" dirty="0"/>
        </a:p>
      </dsp:txBody>
      <dsp:txXfrm>
        <a:off x="88280" y="558098"/>
        <a:ext cx="3351832" cy="1631868"/>
      </dsp:txXfrm>
    </dsp:sp>
    <dsp:sp modelId="{069345D1-56FC-4E6D-A1A0-B7700E5AA087}">
      <dsp:nvSpPr>
        <dsp:cNvPr id="0" name=""/>
        <dsp:cNvSpPr/>
      </dsp:nvSpPr>
      <dsp:spPr>
        <a:xfrm>
          <a:off x="0" y="2318567"/>
          <a:ext cx="3528392" cy="276412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предусматривает меры по оказанию содействия в получении образования, трудоустройстве, защите и обеспечении реализации права на жилое помещение, приобретении навыков адаптации в обществе, организации досуга, обеспечении физического, психического, нравственного и духовного развития, порядок и условия расторжения договора, срок действия договора, порядок осуществления контроля, иные условия</a:t>
          </a:r>
        </a:p>
      </dsp:txBody>
      <dsp:txXfrm>
        <a:off x="134933" y="2453500"/>
        <a:ext cx="3258526" cy="2494259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71098C-3415-405D-8132-705AFF4754E0}">
      <dsp:nvSpPr>
        <dsp:cNvPr id="0" name=""/>
        <dsp:cNvSpPr/>
      </dsp:nvSpPr>
      <dsp:spPr>
        <a:xfrm>
          <a:off x="0" y="218725"/>
          <a:ext cx="8270875" cy="2069730"/>
        </a:xfrm>
        <a:prstGeom prst="roundRect">
          <a:avLst/>
        </a:prstGeom>
        <a:solidFill>
          <a:schemeClr val="accent4"/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/>
            <a:t>Расторжение договора о </a:t>
          </a:r>
          <a:r>
            <a:rPr lang="ru-RU" sz="2900" kern="1200" dirty="0" err="1" smtClean="0"/>
            <a:t>постинтернатном</a:t>
          </a:r>
          <a:r>
            <a:rPr lang="ru-RU" sz="2900" kern="1200" dirty="0" smtClean="0"/>
            <a:t> сопровождении по инициативе территориального управления Министерства социального развития Пермского края в случае: </a:t>
          </a:r>
          <a:endParaRPr lang="ru-RU" sz="2900" kern="1200" dirty="0"/>
        </a:p>
      </dsp:txBody>
      <dsp:txXfrm>
        <a:off x="101036" y="319761"/>
        <a:ext cx="8068803" cy="1867658"/>
      </dsp:txXfrm>
    </dsp:sp>
    <dsp:sp modelId="{71D62543-86BA-4253-BF66-A650493A4BF5}">
      <dsp:nvSpPr>
        <dsp:cNvPr id="0" name=""/>
        <dsp:cNvSpPr/>
      </dsp:nvSpPr>
      <dsp:spPr>
        <a:xfrm>
          <a:off x="0" y="2288455"/>
          <a:ext cx="8270875" cy="28214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2600" tIns="36830" rIns="206248" bIns="36830" numCol="1" spcCol="1270" anchor="t" anchorCtr="0">
          <a:noAutofit/>
        </a:bodyPr>
        <a:lstStyle/>
        <a:p>
          <a:pPr marL="228600" lvl="1" indent="-228600" algn="just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300" kern="1200" dirty="0" smtClean="0"/>
            <a:t>угрозы для жизни и здоровья ребенка-сироты, ребенка, оставшегося без попечения родителей, лица из числа детей, оставшихся без попечения родителей, в отношении которых установлено </a:t>
          </a:r>
          <a:r>
            <a:rPr lang="ru-RU" sz="2300" kern="1200" dirty="0" err="1" smtClean="0"/>
            <a:t>постинтернатное</a:t>
          </a:r>
          <a:r>
            <a:rPr lang="ru-RU" sz="2300" kern="1200" dirty="0" smtClean="0"/>
            <a:t> сопровождение</a:t>
          </a:r>
          <a:endParaRPr lang="ru-RU" sz="2300" kern="1200" dirty="0"/>
        </a:p>
        <a:p>
          <a:pPr marL="228600" lvl="1" indent="-228600" algn="just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300" kern="1200" dirty="0" smtClean="0"/>
            <a:t>пренебрежения его интересами со стороны </a:t>
          </a:r>
          <a:r>
            <a:rPr lang="ru-RU" sz="2300" kern="1200" dirty="0" err="1" smtClean="0"/>
            <a:t>постинтернатного</a:t>
          </a:r>
          <a:r>
            <a:rPr lang="ru-RU" sz="2300" kern="1200" dirty="0" smtClean="0"/>
            <a:t> воспитателя</a:t>
          </a:r>
          <a:endParaRPr lang="ru-RU" sz="2300" kern="1200" dirty="0"/>
        </a:p>
        <a:p>
          <a:pPr marL="228600" lvl="1" indent="-228600" algn="just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300" kern="1200" dirty="0" smtClean="0"/>
            <a:t>ненадлежащего исполнения </a:t>
          </a:r>
          <a:r>
            <a:rPr lang="ru-RU" sz="2300" kern="1200" dirty="0" err="1" smtClean="0"/>
            <a:t>постинтернатным</a:t>
          </a:r>
          <a:r>
            <a:rPr lang="ru-RU" sz="2300" kern="1200" dirty="0" smtClean="0"/>
            <a:t> воспитателем возложенных на него обязанностей</a:t>
          </a:r>
          <a:endParaRPr lang="ru-RU" sz="2300" kern="1200" dirty="0"/>
        </a:p>
      </dsp:txBody>
      <dsp:txXfrm>
        <a:off x="0" y="2288455"/>
        <a:ext cx="8270875" cy="2821409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DF8B9C-CD74-458B-877F-EB1BCDA8ABBD}">
      <dsp:nvSpPr>
        <dsp:cNvPr id="0" name=""/>
        <dsp:cNvSpPr/>
      </dsp:nvSpPr>
      <dsp:spPr>
        <a:xfrm rot="5400000">
          <a:off x="5081321" y="-1968054"/>
          <a:ext cx="1085746" cy="5293360"/>
        </a:xfrm>
        <a:prstGeom prst="round2SameRect">
          <a:avLst/>
        </a:prstGeom>
        <a:solidFill>
          <a:schemeClr val="accent1">
            <a:alpha val="90000"/>
          </a:schemeClr>
        </a:solidFill>
        <a:ln w="22225" cap="rnd" cmpd="sng" algn="ctr">
          <a:solidFill>
            <a:schemeClr val="accent4"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 smtClean="0"/>
            <a:t>на сопровождение одного ребенка в возрасте от 16 до 23 лет </a:t>
          </a:r>
          <a:endParaRPr lang="ru-RU" sz="1900" kern="1200" dirty="0"/>
        </a:p>
      </dsp:txBody>
      <dsp:txXfrm rot="-5400000">
        <a:off x="2977514" y="188755"/>
        <a:ext cx="5240358" cy="979742"/>
      </dsp:txXfrm>
    </dsp:sp>
    <dsp:sp modelId="{09FB4BAA-28AF-4771-ABE0-CF2FB4C71CE9}">
      <dsp:nvSpPr>
        <dsp:cNvPr id="0" name=""/>
        <dsp:cNvSpPr/>
      </dsp:nvSpPr>
      <dsp:spPr>
        <a:xfrm>
          <a:off x="0" y="33"/>
          <a:ext cx="2977515" cy="1357182"/>
        </a:xfrm>
        <a:prstGeom prst="roundRect">
          <a:avLst/>
        </a:prstGeom>
        <a:solidFill>
          <a:schemeClr val="accent4"/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72390" rIns="144780" bIns="7239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800" kern="1200" dirty="0" smtClean="0"/>
            <a:t>1200 </a:t>
          </a:r>
          <a:br>
            <a:rPr lang="ru-RU" sz="3800" kern="1200" dirty="0" smtClean="0"/>
          </a:br>
          <a:r>
            <a:rPr lang="ru-RU" sz="3800" kern="1200" dirty="0" smtClean="0"/>
            <a:t>рублей</a:t>
          </a:r>
          <a:endParaRPr lang="ru-RU" sz="3800" kern="1200" dirty="0"/>
        </a:p>
      </dsp:txBody>
      <dsp:txXfrm>
        <a:off x="66252" y="66285"/>
        <a:ext cx="2845011" cy="1224678"/>
      </dsp:txXfrm>
    </dsp:sp>
    <dsp:sp modelId="{4E85D7AB-30A2-4695-B2AD-21FC0A27815D}">
      <dsp:nvSpPr>
        <dsp:cNvPr id="0" name=""/>
        <dsp:cNvSpPr/>
      </dsp:nvSpPr>
      <dsp:spPr>
        <a:xfrm rot="5400000">
          <a:off x="5081321" y="-543012"/>
          <a:ext cx="1085746" cy="5293360"/>
        </a:xfrm>
        <a:prstGeom prst="round2SameRect">
          <a:avLst/>
        </a:prstGeom>
        <a:solidFill>
          <a:schemeClr val="bg1">
            <a:alpha val="90000"/>
          </a:schemeClr>
        </a:solidFill>
        <a:ln w="22225" cap="rnd" cmpd="sng" algn="ctr">
          <a:solidFill>
            <a:schemeClr val="accent2"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 smtClean="0"/>
            <a:t>на ребенка, ранее имевшего судимость либо окончившего специальную (коррекционную) образовательную организацию</a:t>
          </a:r>
          <a:endParaRPr lang="ru-RU" sz="1900" kern="1200" dirty="0"/>
        </a:p>
      </dsp:txBody>
      <dsp:txXfrm rot="-5400000">
        <a:off x="2977514" y="1613797"/>
        <a:ext cx="5240358" cy="979742"/>
      </dsp:txXfrm>
    </dsp:sp>
    <dsp:sp modelId="{A2314AA0-F43B-42CB-B041-51BF0B8FEE5C}">
      <dsp:nvSpPr>
        <dsp:cNvPr id="0" name=""/>
        <dsp:cNvSpPr/>
      </dsp:nvSpPr>
      <dsp:spPr>
        <a:xfrm>
          <a:off x="0" y="1425076"/>
          <a:ext cx="2977515" cy="1357182"/>
        </a:xfrm>
        <a:prstGeom prst="roundRect">
          <a:avLst/>
        </a:prstGeom>
        <a:solidFill>
          <a:schemeClr val="accent2"/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72390" rIns="144780" bIns="7239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800" kern="1200" dirty="0" smtClean="0"/>
            <a:t>2400 рублей</a:t>
          </a:r>
          <a:endParaRPr lang="ru-RU" sz="3800" kern="1200" dirty="0"/>
        </a:p>
      </dsp:txBody>
      <dsp:txXfrm>
        <a:off x="66252" y="1491328"/>
        <a:ext cx="2845011" cy="1224678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24AD3E-FC30-49A5-B9F3-B1A6E0F99FAA}">
      <dsp:nvSpPr>
        <dsp:cNvPr id="0" name=""/>
        <dsp:cNvSpPr/>
      </dsp:nvSpPr>
      <dsp:spPr>
        <a:xfrm>
          <a:off x="4543" y="920776"/>
          <a:ext cx="4356772" cy="512561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2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 w="1270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5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069F585-32FC-40D3-A19D-580439556B21}">
      <dsp:nvSpPr>
        <dsp:cNvPr id="0" name=""/>
        <dsp:cNvSpPr/>
      </dsp:nvSpPr>
      <dsp:spPr>
        <a:xfrm>
          <a:off x="4543" y="1113273"/>
          <a:ext cx="320064" cy="32006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5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CBE40A6-8981-4F4E-B3A2-B1E954E079E9}">
      <dsp:nvSpPr>
        <dsp:cNvPr id="0" name=""/>
        <dsp:cNvSpPr/>
      </dsp:nvSpPr>
      <dsp:spPr>
        <a:xfrm>
          <a:off x="4543" y="0"/>
          <a:ext cx="4356772" cy="9207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4775" tIns="69850" rIns="104775" bIns="69850" numCol="1" spcCol="1270" anchor="ctr" anchorCtr="0">
          <a:noAutofit/>
        </a:bodyPr>
        <a:lstStyle/>
        <a:p>
          <a:pPr lvl="0" algn="l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500" b="1" kern="1200" dirty="0" smtClean="0"/>
            <a:t>2019 год</a:t>
          </a:r>
          <a:endParaRPr lang="ru-RU" sz="5500" b="1" kern="1200" dirty="0"/>
        </a:p>
      </dsp:txBody>
      <dsp:txXfrm>
        <a:off x="4543" y="0"/>
        <a:ext cx="4356772" cy="920776"/>
      </dsp:txXfrm>
    </dsp:sp>
    <dsp:sp modelId="{377B078E-9E20-439D-A854-38659F68E0E2}">
      <dsp:nvSpPr>
        <dsp:cNvPr id="0" name=""/>
        <dsp:cNvSpPr/>
      </dsp:nvSpPr>
      <dsp:spPr>
        <a:xfrm>
          <a:off x="4543" y="1859333"/>
          <a:ext cx="320056" cy="32005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5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D88D262-3D83-4A93-AE73-207111522C24}">
      <dsp:nvSpPr>
        <dsp:cNvPr id="0" name=""/>
        <dsp:cNvSpPr/>
      </dsp:nvSpPr>
      <dsp:spPr>
        <a:xfrm>
          <a:off x="309517" y="1646335"/>
          <a:ext cx="4051798" cy="7460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cap="none" dirty="0" smtClean="0">
              <a:ln w="9000" cmpd="sng">
                <a:prstDash val="solid"/>
              </a:ln>
              <a:effectLst>
                <a:reflection blurRad="12700" stA="28000" endPos="45000" dist="1000" dir="5400000" sy="-100000" algn="bl" rotWithShape="0"/>
              </a:effectLst>
            </a:rPr>
            <a:t>ЗАКЛЮЧЕНО </a:t>
          </a:r>
          <a:r>
            <a:rPr lang="ru-RU" sz="2400" b="1" u="none" kern="1200" cap="none" dirty="0" smtClean="0">
              <a:ln w="9000" cmpd="sng">
                <a:prstDash val="solid"/>
              </a:ln>
              <a:effectLst>
                <a:reflection blurRad="12700" stA="28000" endPos="45000" dist="1000" dir="5400000" sy="-100000" algn="bl" rotWithShape="0"/>
              </a:effectLst>
            </a:rPr>
            <a:t>517</a:t>
          </a:r>
          <a:r>
            <a:rPr lang="ru-RU" sz="1400" b="1" u="none" kern="1200" cap="none" dirty="0" smtClean="0">
              <a:ln w="9000" cmpd="sng">
                <a:prstDash val="solid"/>
              </a:ln>
              <a:effectLst>
                <a:reflection blurRad="12700" stA="28000" endPos="45000" dist="1000" dir="5400000" sy="-100000" algn="bl" rotWithShape="0"/>
              </a:effectLst>
            </a:rPr>
            <a:t> ДОГОВОРОВ </a:t>
          </a:r>
          <a:r>
            <a:rPr lang="ru-RU" sz="1400" b="1" kern="1200" cap="none" dirty="0" smtClean="0">
              <a:ln w="9000" cmpd="sng">
                <a:prstDash val="solid"/>
              </a:ln>
              <a:effectLst>
                <a:reflection blurRad="12700" stA="28000" endPos="45000" dist="1000" dir="5400000" sy="-100000" algn="bl" rotWithShape="0"/>
              </a:effectLst>
            </a:rPr>
            <a:t>НА ПОСТИНТЕРНАТНОЕ СОПРОВОЖДЕНИЕ</a:t>
          </a:r>
          <a:endParaRPr lang="ru-RU" sz="1400" b="1" kern="1200" dirty="0"/>
        </a:p>
      </dsp:txBody>
      <dsp:txXfrm>
        <a:off x="309517" y="1646335"/>
        <a:ext cx="4051798" cy="746052"/>
      </dsp:txXfrm>
    </dsp:sp>
    <dsp:sp modelId="{EF4FEC95-AEEE-4D4C-BC0C-D3698E5DA9B2}">
      <dsp:nvSpPr>
        <dsp:cNvPr id="0" name=""/>
        <dsp:cNvSpPr/>
      </dsp:nvSpPr>
      <dsp:spPr>
        <a:xfrm>
          <a:off x="4543" y="2605385"/>
          <a:ext cx="320056" cy="32005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5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E0E9225-A781-4701-9B24-E09E8A854AA7}">
      <dsp:nvSpPr>
        <dsp:cNvPr id="0" name=""/>
        <dsp:cNvSpPr/>
      </dsp:nvSpPr>
      <dsp:spPr>
        <a:xfrm>
          <a:off x="309517" y="2392387"/>
          <a:ext cx="4051798" cy="7460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u="none" kern="1200" dirty="0" smtClean="0"/>
            <a:t>107</a:t>
          </a:r>
          <a:r>
            <a:rPr lang="ru-RU" sz="1400" b="1" u="none" kern="1200" dirty="0" smtClean="0"/>
            <a:t> ДОГОВОРОВ </a:t>
          </a:r>
          <a:r>
            <a:rPr lang="ru-RU" sz="1400" b="1" kern="1200" dirty="0" smtClean="0"/>
            <a:t>С ВЫПУСКНИКАМИ УЧРЕЖДЕНИЙ ДЛЯ ДЕТЕЙ-СИРОТ, ДЕТЕЙ, ОСТАВШИХСЯ БЕЗ ПОПЕЧЕНИЯ РОДИТЕЛЕЙ</a:t>
          </a:r>
          <a:endParaRPr lang="ru-RU" sz="1400" b="1" kern="1200" dirty="0"/>
        </a:p>
      </dsp:txBody>
      <dsp:txXfrm>
        <a:off x="309517" y="2392387"/>
        <a:ext cx="4051798" cy="746052"/>
      </dsp:txXfrm>
    </dsp:sp>
    <dsp:sp modelId="{42D81E0F-6AF4-42A2-BF42-9BADEC9481B0}">
      <dsp:nvSpPr>
        <dsp:cNvPr id="0" name=""/>
        <dsp:cNvSpPr/>
      </dsp:nvSpPr>
      <dsp:spPr>
        <a:xfrm>
          <a:off x="4543" y="3351437"/>
          <a:ext cx="320056" cy="32005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5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7E6D5AE-351C-4C46-A889-61405842E425}">
      <dsp:nvSpPr>
        <dsp:cNvPr id="0" name=""/>
        <dsp:cNvSpPr/>
      </dsp:nvSpPr>
      <dsp:spPr>
        <a:xfrm>
          <a:off x="309517" y="3138439"/>
          <a:ext cx="4051798" cy="7460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u="none" kern="1200" dirty="0" smtClean="0"/>
            <a:t>410 </a:t>
          </a:r>
          <a:r>
            <a:rPr lang="ru-RU" sz="1400" b="1" u="none" kern="1200" dirty="0" smtClean="0"/>
            <a:t>ДОГОВОРОВ </a:t>
          </a:r>
          <a:r>
            <a:rPr lang="ru-RU" sz="1400" b="1" kern="1200" dirty="0" smtClean="0"/>
            <a:t>С ВЫПУСКНИКАМИ ЗАМЕЩАЮЩИХ СЕМЕЙ</a:t>
          </a:r>
          <a:endParaRPr lang="ru-RU" sz="1400" b="1" kern="1200" dirty="0"/>
        </a:p>
      </dsp:txBody>
      <dsp:txXfrm>
        <a:off x="309517" y="3138439"/>
        <a:ext cx="4051798" cy="746052"/>
      </dsp:txXfrm>
    </dsp:sp>
    <dsp:sp modelId="{89EC2CA8-6B13-49E9-82E7-4BFA51EDD4AC}">
      <dsp:nvSpPr>
        <dsp:cNvPr id="0" name=""/>
        <dsp:cNvSpPr/>
      </dsp:nvSpPr>
      <dsp:spPr>
        <a:xfrm>
          <a:off x="4579155" y="920776"/>
          <a:ext cx="4356772" cy="512561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3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 w="1270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5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B5B41B9-698F-43BD-B431-93183CC2766E}">
      <dsp:nvSpPr>
        <dsp:cNvPr id="0" name=""/>
        <dsp:cNvSpPr/>
      </dsp:nvSpPr>
      <dsp:spPr>
        <a:xfrm>
          <a:off x="4579155" y="1113273"/>
          <a:ext cx="320064" cy="32006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5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C5D8341-7116-4D1F-B353-1F28011E3FA8}">
      <dsp:nvSpPr>
        <dsp:cNvPr id="0" name=""/>
        <dsp:cNvSpPr/>
      </dsp:nvSpPr>
      <dsp:spPr>
        <a:xfrm>
          <a:off x="4579155" y="0"/>
          <a:ext cx="4356772" cy="9207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4775" tIns="69850" rIns="104775" bIns="69850" numCol="1" spcCol="1270" anchor="ctr" anchorCtr="0">
          <a:noAutofit/>
        </a:bodyPr>
        <a:lstStyle/>
        <a:p>
          <a:pPr lvl="0" algn="l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500" b="1" kern="1200" dirty="0" smtClean="0"/>
            <a:t>2020 год</a:t>
          </a:r>
          <a:endParaRPr lang="ru-RU" sz="5500" b="1" kern="1200" dirty="0"/>
        </a:p>
      </dsp:txBody>
      <dsp:txXfrm>
        <a:off x="4579155" y="0"/>
        <a:ext cx="4356772" cy="920776"/>
      </dsp:txXfrm>
    </dsp:sp>
    <dsp:sp modelId="{2039CC30-845C-4FEA-A4C9-BD8554C46C13}">
      <dsp:nvSpPr>
        <dsp:cNvPr id="0" name=""/>
        <dsp:cNvSpPr/>
      </dsp:nvSpPr>
      <dsp:spPr>
        <a:xfrm>
          <a:off x="4579155" y="1859333"/>
          <a:ext cx="320056" cy="32005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5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59DD49E-03D1-4B39-A89C-6E7D633E589C}">
      <dsp:nvSpPr>
        <dsp:cNvPr id="0" name=""/>
        <dsp:cNvSpPr/>
      </dsp:nvSpPr>
      <dsp:spPr>
        <a:xfrm>
          <a:off x="4884129" y="1646335"/>
          <a:ext cx="4051798" cy="7460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cap="none" dirty="0" smtClean="0">
              <a:ln w="9000" cmpd="sng">
                <a:prstDash val="solid"/>
              </a:ln>
              <a:effectLst>
                <a:reflection blurRad="12700" stA="28000" endPos="45000" dist="1000" dir="5400000" sy="-100000" algn="bl" rotWithShape="0"/>
              </a:effectLst>
            </a:rPr>
            <a:t>ЗАКЛЮЧЕНО </a:t>
          </a:r>
          <a:r>
            <a:rPr lang="ru-RU" sz="2400" b="1" u="none" kern="1200" cap="none" dirty="0" smtClean="0">
              <a:ln w="9000" cmpd="sng">
                <a:prstDash val="solid"/>
              </a:ln>
              <a:effectLst>
                <a:reflection blurRad="12700" stA="28000" endPos="45000" dist="1000" dir="5400000" sy="-100000" algn="bl" rotWithShape="0"/>
              </a:effectLst>
            </a:rPr>
            <a:t>437</a:t>
          </a:r>
          <a:r>
            <a:rPr lang="ru-RU" sz="1400" b="1" u="none" kern="1200" cap="none" dirty="0" smtClean="0">
              <a:ln w="9000" cmpd="sng">
                <a:prstDash val="solid"/>
              </a:ln>
              <a:effectLst>
                <a:reflection blurRad="12700" stA="28000" endPos="45000" dist="1000" dir="5400000" sy="-100000" algn="bl" rotWithShape="0"/>
              </a:effectLst>
            </a:rPr>
            <a:t> ДОГОВОРОВ </a:t>
          </a:r>
          <a:r>
            <a:rPr lang="ru-RU" sz="1400" b="1" kern="1200" cap="none" dirty="0" smtClean="0">
              <a:ln w="9000" cmpd="sng">
                <a:prstDash val="solid"/>
              </a:ln>
              <a:effectLst>
                <a:reflection blurRad="12700" stA="28000" endPos="45000" dist="1000" dir="5400000" sy="-100000" algn="bl" rotWithShape="0"/>
              </a:effectLst>
            </a:rPr>
            <a:t>НА ПОСТИНТЕРНАТНОЕ СОПРОВОЖДЕНИЕ</a:t>
          </a:r>
          <a:endParaRPr lang="ru-RU" sz="1400" b="1" kern="1200" dirty="0"/>
        </a:p>
      </dsp:txBody>
      <dsp:txXfrm>
        <a:off x="4884129" y="1646335"/>
        <a:ext cx="4051798" cy="746052"/>
      </dsp:txXfrm>
    </dsp:sp>
    <dsp:sp modelId="{00B21C9F-7858-4451-B6E4-25A47678DCD1}">
      <dsp:nvSpPr>
        <dsp:cNvPr id="0" name=""/>
        <dsp:cNvSpPr/>
      </dsp:nvSpPr>
      <dsp:spPr>
        <a:xfrm>
          <a:off x="4579155" y="2605385"/>
          <a:ext cx="320056" cy="32005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5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7FBE901-3D99-481D-B16E-2A8B9B7BD1AE}">
      <dsp:nvSpPr>
        <dsp:cNvPr id="0" name=""/>
        <dsp:cNvSpPr/>
      </dsp:nvSpPr>
      <dsp:spPr>
        <a:xfrm>
          <a:off x="4884129" y="2392387"/>
          <a:ext cx="4051798" cy="7460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u="none" kern="1200" dirty="0" smtClean="0"/>
            <a:t>56</a:t>
          </a:r>
          <a:r>
            <a:rPr lang="ru-RU" sz="1400" b="1" u="none" kern="1200" dirty="0" smtClean="0"/>
            <a:t> ДОГОВОРОВ </a:t>
          </a:r>
          <a:r>
            <a:rPr lang="ru-RU" sz="1400" b="1" kern="1200" dirty="0" smtClean="0"/>
            <a:t>С ВЫПУСКНИКАМИ УЧРЕЖДЕНИЙ ДЛЯ ДЕТЕЙ-СИРОТ, ДЕТЕЙ, ОСТАВШИХСЯ БЕЗ ПОПЕЧЕНИЯ РОДИТЕЛЕЙ</a:t>
          </a:r>
          <a:endParaRPr lang="ru-RU" sz="1400" b="1" kern="1200" dirty="0"/>
        </a:p>
      </dsp:txBody>
      <dsp:txXfrm>
        <a:off x="4884129" y="2392387"/>
        <a:ext cx="4051798" cy="746052"/>
      </dsp:txXfrm>
    </dsp:sp>
    <dsp:sp modelId="{C9356429-BADE-4402-AC02-D157B49569C7}">
      <dsp:nvSpPr>
        <dsp:cNvPr id="0" name=""/>
        <dsp:cNvSpPr/>
      </dsp:nvSpPr>
      <dsp:spPr>
        <a:xfrm>
          <a:off x="4579155" y="3351437"/>
          <a:ext cx="320056" cy="32005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5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CC85517-9854-4FC8-B2F4-24F4AD3BCA4E}">
      <dsp:nvSpPr>
        <dsp:cNvPr id="0" name=""/>
        <dsp:cNvSpPr/>
      </dsp:nvSpPr>
      <dsp:spPr>
        <a:xfrm>
          <a:off x="4884129" y="3138439"/>
          <a:ext cx="4051798" cy="7460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u="none" kern="1200" dirty="0" smtClean="0"/>
            <a:t>381 </a:t>
          </a:r>
          <a:r>
            <a:rPr lang="ru-RU" sz="1400" b="1" u="none" kern="1200" dirty="0" smtClean="0"/>
            <a:t>ДОГОВОР С </a:t>
          </a:r>
          <a:r>
            <a:rPr lang="ru-RU" sz="1400" b="1" kern="1200" dirty="0" smtClean="0"/>
            <a:t>ВЫПУСКНИКАМИ ЗАМЕЩАЮЩИХ СЕМЕЙ</a:t>
          </a:r>
          <a:endParaRPr lang="ru-RU" sz="1400" b="1" kern="1200" dirty="0"/>
        </a:p>
      </dsp:txBody>
      <dsp:txXfrm>
        <a:off x="4884129" y="3138439"/>
        <a:ext cx="4051798" cy="746052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CEC310-EC08-47F5-9C97-472FC8FB574D}">
      <dsp:nvSpPr>
        <dsp:cNvPr id="0" name=""/>
        <dsp:cNvSpPr/>
      </dsp:nvSpPr>
      <dsp:spPr>
        <a:xfrm>
          <a:off x="103" y="0"/>
          <a:ext cx="2757730" cy="177407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4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88900" dist="38100" dir="504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200000"/>
          </a:lightRig>
        </a:scene3d>
        <a:sp3d>
          <a:bevelT w="38100"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за 11 лет  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в Пермском крае</a:t>
          </a:r>
          <a:endParaRPr lang="ru-RU" sz="2100" kern="1200" dirty="0"/>
        </a:p>
      </dsp:txBody>
      <dsp:txXfrm>
        <a:off x="52064" y="51961"/>
        <a:ext cx="2653808" cy="1670152"/>
      </dsp:txXfrm>
    </dsp:sp>
    <dsp:sp modelId="{0C313C0F-B82E-4ED0-BB8A-04004B4D16B9}">
      <dsp:nvSpPr>
        <dsp:cNvPr id="0" name=""/>
        <dsp:cNvSpPr/>
      </dsp:nvSpPr>
      <dsp:spPr>
        <a:xfrm>
          <a:off x="3198598" y="340489"/>
          <a:ext cx="934420" cy="109309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4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88900" dist="38100" dir="504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200000"/>
          </a:lightRig>
        </a:scene3d>
        <a:sp3d>
          <a:bevelT w="38100"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/>
        </a:p>
      </dsp:txBody>
      <dsp:txXfrm>
        <a:off x="3198598" y="559108"/>
        <a:ext cx="654094" cy="655857"/>
      </dsp:txXfrm>
    </dsp:sp>
    <dsp:sp modelId="{821D0642-A0CE-48A7-B0A2-9F23228064AC}">
      <dsp:nvSpPr>
        <dsp:cNvPr id="0" name=""/>
        <dsp:cNvSpPr/>
      </dsp:nvSpPr>
      <dsp:spPr>
        <a:xfrm>
          <a:off x="4520891" y="0"/>
          <a:ext cx="4407643" cy="177407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11803847"/>
                <a:satOff val="-48515"/>
                <a:lumOff val="10392"/>
                <a:alphaOff val="0"/>
                <a:tint val="98000"/>
                <a:lumMod val="110000"/>
              </a:schemeClr>
            </a:gs>
            <a:gs pos="84000">
              <a:schemeClr val="accent4">
                <a:hueOff val="11803847"/>
                <a:satOff val="-48515"/>
                <a:lumOff val="10392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88900" dist="38100" dir="504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200000"/>
          </a:lightRig>
        </a:scene3d>
        <a:sp3d>
          <a:bevelT w="38100"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/>
            <a:t>14 778 </a:t>
          </a:r>
          <a:r>
            <a:rPr lang="ru-RU" sz="2100" kern="1200" dirty="0" smtClean="0"/>
            <a:t>детей-сирот, детей, оставшихся без попечения родителей, было охвачено </a:t>
          </a:r>
          <a:r>
            <a:rPr lang="ru-RU" sz="2100" kern="1200" dirty="0" err="1" smtClean="0"/>
            <a:t>постинтернатным</a:t>
          </a:r>
          <a:r>
            <a:rPr lang="ru-RU" sz="2100" kern="1200" dirty="0" smtClean="0"/>
            <a:t> сопровождением</a:t>
          </a:r>
          <a:endParaRPr lang="ru-RU" sz="2100" kern="1200" dirty="0"/>
        </a:p>
      </dsp:txBody>
      <dsp:txXfrm>
        <a:off x="4572852" y="51961"/>
        <a:ext cx="4303721" cy="1670152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43D698-587D-417B-AE32-5284BF144522}">
      <dsp:nvSpPr>
        <dsp:cNvPr id="0" name=""/>
        <dsp:cNvSpPr/>
      </dsp:nvSpPr>
      <dsp:spPr>
        <a:xfrm>
          <a:off x="0" y="301484"/>
          <a:ext cx="8384578" cy="204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50736" tIns="374904" rIns="650736" bIns="128016" numCol="1" spcCol="1270" anchor="t" anchorCtr="0">
          <a:noAutofit/>
        </a:bodyPr>
        <a:lstStyle/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Отсутствие закрепления в федеральном законодательстве дополнительной гарантии по социальной защите в виде </a:t>
          </a:r>
          <a:r>
            <a:rPr lang="ru-RU" sz="1800" kern="1200" dirty="0" err="1" smtClean="0"/>
            <a:t>постинтернатного</a:t>
          </a:r>
          <a:r>
            <a:rPr lang="ru-RU" sz="1800" kern="1200" dirty="0" smtClean="0"/>
            <a:t> сопровождения лиц из числа детей-сирот, детей, оставшихся без попечения родителей, в связи с чем не во всех субъектах Российской Федерации закреплен институт </a:t>
          </a:r>
          <a:r>
            <a:rPr lang="ru-RU" sz="1800" kern="1200" dirty="0" err="1" smtClean="0"/>
            <a:t>постинтернатного</a:t>
          </a:r>
          <a:r>
            <a:rPr lang="ru-RU" sz="1800" kern="1200" dirty="0" smtClean="0"/>
            <a:t> сопровождения</a:t>
          </a:r>
          <a:endParaRPr lang="ru-RU" sz="1800" kern="1200" dirty="0"/>
        </a:p>
      </dsp:txBody>
      <dsp:txXfrm>
        <a:off x="0" y="301484"/>
        <a:ext cx="8384578" cy="2041200"/>
      </dsp:txXfrm>
    </dsp:sp>
    <dsp:sp modelId="{B4C64992-FA95-4D6D-AD0E-A72925426D4D}">
      <dsp:nvSpPr>
        <dsp:cNvPr id="0" name=""/>
        <dsp:cNvSpPr/>
      </dsp:nvSpPr>
      <dsp:spPr>
        <a:xfrm>
          <a:off x="419228" y="35804"/>
          <a:ext cx="5869204" cy="53136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1842" tIns="0" rIns="221842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smtClean="0"/>
            <a:t> </a:t>
          </a:r>
          <a:endParaRPr lang="ru-RU" sz="1800" kern="1200" dirty="0"/>
        </a:p>
      </dsp:txBody>
      <dsp:txXfrm>
        <a:off x="445167" y="61743"/>
        <a:ext cx="5817326" cy="479482"/>
      </dsp:txXfrm>
    </dsp:sp>
    <dsp:sp modelId="{CD54116C-3A0D-43D4-96E5-46D5DE5DA8F5}">
      <dsp:nvSpPr>
        <dsp:cNvPr id="0" name=""/>
        <dsp:cNvSpPr/>
      </dsp:nvSpPr>
      <dsp:spPr>
        <a:xfrm>
          <a:off x="0" y="2705565"/>
          <a:ext cx="8384578" cy="12757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3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50736" tIns="374904" rIns="650736" bIns="128016" numCol="1" spcCol="1270" anchor="t" anchorCtr="0">
          <a:noAutofit/>
        </a:bodyPr>
        <a:lstStyle/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Отсутствие </a:t>
          </a:r>
          <a:r>
            <a:rPr lang="ru-RU" sz="1800" kern="1200" dirty="0" err="1" smtClean="0"/>
            <a:t>постинтернатного</a:t>
          </a:r>
          <a:r>
            <a:rPr lang="ru-RU" sz="1800" kern="1200" dirty="0" smtClean="0"/>
            <a:t> сопровождения для лиц из числа детей-сирот, детей, оставшихся без попечения родителей, прибывших из других субъектов Российской Федерации</a:t>
          </a:r>
        </a:p>
      </dsp:txBody>
      <dsp:txXfrm>
        <a:off x="0" y="2705565"/>
        <a:ext cx="8384578" cy="1275750"/>
      </dsp:txXfrm>
    </dsp:sp>
    <dsp:sp modelId="{842DB0C1-617C-4805-902B-5F3CB8564907}">
      <dsp:nvSpPr>
        <dsp:cNvPr id="0" name=""/>
        <dsp:cNvSpPr/>
      </dsp:nvSpPr>
      <dsp:spPr>
        <a:xfrm>
          <a:off x="419228" y="2439884"/>
          <a:ext cx="5869204" cy="531360"/>
        </a:xfrm>
        <a:prstGeom prst="roundRect">
          <a:avLst/>
        </a:prstGeom>
        <a:solidFill>
          <a:schemeClr val="accent3"/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1842" tIns="0" rIns="221842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 smtClean="0"/>
        </a:p>
      </dsp:txBody>
      <dsp:txXfrm>
        <a:off x="445167" y="2465823"/>
        <a:ext cx="5817326" cy="479482"/>
      </dsp:txXfrm>
    </dsp:sp>
    <dsp:sp modelId="{1430CB2E-C669-4C3F-83EA-0412DA244C5F}">
      <dsp:nvSpPr>
        <dsp:cNvPr id="0" name=""/>
        <dsp:cNvSpPr/>
      </dsp:nvSpPr>
      <dsp:spPr>
        <a:xfrm>
          <a:off x="0" y="4344195"/>
          <a:ext cx="8384578" cy="1020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4">
              <a:hueOff val="11803847"/>
              <a:satOff val="-48515"/>
              <a:lumOff val="1039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50736" tIns="374904" rIns="650736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Неопределенность нормативного закрепления возрастного ценза лиц, находящихся на </a:t>
          </a:r>
          <a:r>
            <a:rPr lang="ru-RU" sz="1800" kern="1200" dirty="0" err="1" smtClean="0"/>
            <a:t>постинтернатном</a:t>
          </a:r>
          <a:r>
            <a:rPr lang="ru-RU" sz="1800" kern="1200" dirty="0" smtClean="0"/>
            <a:t> сопровождении</a:t>
          </a:r>
        </a:p>
      </dsp:txBody>
      <dsp:txXfrm>
        <a:off x="0" y="4344195"/>
        <a:ext cx="8384578" cy="1020600"/>
      </dsp:txXfrm>
    </dsp:sp>
    <dsp:sp modelId="{C77DB39A-6A0C-4EB6-8D5F-E0DD3FFAD397}">
      <dsp:nvSpPr>
        <dsp:cNvPr id="0" name=""/>
        <dsp:cNvSpPr/>
      </dsp:nvSpPr>
      <dsp:spPr>
        <a:xfrm>
          <a:off x="419228" y="4078515"/>
          <a:ext cx="5869204" cy="531360"/>
        </a:xfrm>
        <a:prstGeom prst="roundRect">
          <a:avLst/>
        </a:prstGeom>
        <a:solidFill>
          <a:schemeClr val="accent4">
            <a:hueOff val="11803847"/>
            <a:satOff val="-48515"/>
            <a:lumOff val="10392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1842" tIns="0" rIns="221842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 smtClean="0"/>
        </a:p>
      </dsp:txBody>
      <dsp:txXfrm>
        <a:off x="445167" y="4104454"/>
        <a:ext cx="5817326" cy="479482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43D698-587D-417B-AE32-5284BF144522}">
      <dsp:nvSpPr>
        <dsp:cNvPr id="0" name=""/>
        <dsp:cNvSpPr/>
      </dsp:nvSpPr>
      <dsp:spPr>
        <a:xfrm>
          <a:off x="0" y="348195"/>
          <a:ext cx="8384578" cy="17860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50736" tIns="437388" rIns="650736" bIns="149352" numCol="1" spcCol="1270" anchor="t" anchorCtr="0">
          <a:noAutofit/>
        </a:bodyPr>
        <a:lstStyle/>
        <a:p>
          <a:pPr marL="228600" lvl="1" indent="-228600" algn="just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kern="1200" dirty="0" smtClean="0"/>
            <a:t>Мотивационная готовность/неготовность выпускника организации для детей-сирот и детей, оставшихся без попечения родителей, приемных семей </a:t>
          </a:r>
          <a:br>
            <a:rPr lang="ru-RU" sz="2100" kern="1200" dirty="0" smtClean="0"/>
          </a:br>
          <a:r>
            <a:rPr lang="ru-RU" sz="2100" kern="1200" dirty="0" smtClean="0"/>
            <a:t>к </a:t>
          </a:r>
          <a:r>
            <a:rPr lang="ru-RU" sz="2100" kern="1200" dirty="0" err="1" smtClean="0"/>
            <a:t>постинтернатному</a:t>
          </a:r>
          <a:r>
            <a:rPr lang="ru-RU" sz="2100" kern="1200" dirty="0" smtClean="0"/>
            <a:t> сопровождению</a:t>
          </a:r>
          <a:endParaRPr lang="ru-RU" sz="2100" kern="1200" dirty="0"/>
        </a:p>
      </dsp:txBody>
      <dsp:txXfrm>
        <a:off x="0" y="348195"/>
        <a:ext cx="8384578" cy="1786050"/>
      </dsp:txXfrm>
    </dsp:sp>
    <dsp:sp modelId="{B4C64992-FA95-4D6D-AD0E-A72925426D4D}">
      <dsp:nvSpPr>
        <dsp:cNvPr id="0" name=""/>
        <dsp:cNvSpPr/>
      </dsp:nvSpPr>
      <dsp:spPr>
        <a:xfrm>
          <a:off x="419228" y="38235"/>
          <a:ext cx="5869204" cy="61992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1842" tIns="0" rIns="221842" bIns="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smtClean="0"/>
            <a:t> </a:t>
          </a:r>
          <a:endParaRPr lang="ru-RU" sz="2100" kern="1200" dirty="0"/>
        </a:p>
      </dsp:txBody>
      <dsp:txXfrm>
        <a:off x="449490" y="68497"/>
        <a:ext cx="5808680" cy="559396"/>
      </dsp:txXfrm>
    </dsp:sp>
    <dsp:sp modelId="{CD54116C-3A0D-43D4-96E5-46D5DE5DA8F5}">
      <dsp:nvSpPr>
        <dsp:cNvPr id="0" name=""/>
        <dsp:cNvSpPr/>
      </dsp:nvSpPr>
      <dsp:spPr>
        <a:xfrm>
          <a:off x="0" y="2557605"/>
          <a:ext cx="8384578" cy="11907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3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50736" tIns="437388" rIns="650736" bIns="149352" numCol="1" spcCol="1270" anchor="t" anchorCtr="0">
          <a:noAutofit/>
        </a:bodyPr>
        <a:lstStyle/>
        <a:p>
          <a:pPr marL="228600" lvl="1" indent="-228600" algn="just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kern="1200" dirty="0" smtClean="0"/>
            <a:t>Низкий размер и отсутствие индексации ежемесячного вознаграждения </a:t>
          </a:r>
          <a:r>
            <a:rPr lang="ru-RU" sz="2100" kern="1200" dirty="0" err="1" smtClean="0"/>
            <a:t>постинтернатному</a:t>
          </a:r>
          <a:r>
            <a:rPr lang="ru-RU" sz="2100" kern="1200" dirty="0" smtClean="0"/>
            <a:t> воспитателю</a:t>
          </a:r>
        </a:p>
      </dsp:txBody>
      <dsp:txXfrm>
        <a:off x="0" y="2557605"/>
        <a:ext cx="8384578" cy="1190700"/>
      </dsp:txXfrm>
    </dsp:sp>
    <dsp:sp modelId="{842DB0C1-617C-4805-902B-5F3CB8564907}">
      <dsp:nvSpPr>
        <dsp:cNvPr id="0" name=""/>
        <dsp:cNvSpPr/>
      </dsp:nvSpPr>
      <dsp:spPr>
        <a:xfrm>
          <a:off x="419228" y="2247645"/>
          <a:ext cx="5869204" cy="619920"/>
        </a:xfrm>
        <a:prstGeom prst="roundRect">
          <a:avLst/>
        </a:prstGeom>
        <a:solidFill>
          <a:schemeClr val="accent3"/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1842" tIns="0" rIns="221842" bIns="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 dirty="0" smtClean="0"/>
        </a:p>
      </dsp:txBody>
      <dsp:txXfrm>
        <a:off x="449490" y="2277907"/>
        <a:ext cx="5808680" cy="559396"/>
      </dsp:txXfrm>
    </dsp:sp>
    <dsp:sp modelId="{1430CB2E-C669-4C3F-83EA-0412DA244C5F}">
      <dsp:nvSpPr>
        <dsp:cNvPr id="0" name=""/>
        <dsp:cNvSpPr/>
      </dsp:nvSpPr>
      <dsp:spPr>
        <a:xfrm>
          <a:off x="0" y="4171665"/>
          <a:ext cx="8384578" cy="11907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4">
              <a:hueOff val="11803847"/>
              <a:satOff val="-48515"/>
              <a:lumOff val="1039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50736" tIns="437388" rIns="650736" bIns="149352" numCol="1" spcCol="1270" anchor="t" anchorCtr="0">
          <a:noAutofit/>
        </a:bodyPr>
        <a:lstStyle/>
        <a:p>
          <a:pPr marL="228600" lvl="1" indent="-228600" algn="just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kern="1200" dirty="0" smtClean="0"/>
            <a:t>Концептуальная разница в подходах и моделях </a:t>
          </a:r>
          <a:r>
            <a:rPr lang="ru-RU" sz="2100" kern="1200" dirty="0" err="1" smtClean="0"/>
            <a:t>постинтернатного</a:t>
          </a:r>
          <a:r>
            <a:rPr lang="ru-RU" sz="2100" kern="1200" dirty="0" smtClean="0"/>
            <a:t> сопровождения</a:t>
          </a:r>
        </a:p>
      </dsp:txBody>
      <dsp:txXfrm>
        <a:off x="0" y="4171665"/>
        <a:ext cx="8384578" cy="1190700"/>
      </dsp:txXfrm>
    </dsp:sp>
    <dsp:sp modelId="{C77DB39A-6A0C-4EB6-8D5F-E0DD3FFAD397}">
      <dsp:nvSpPr>
        <dsp:cNvPr id="0" name=""/>
        <dsp:cNvSpPr/>
      </dsp:nvSpPr>
      <dsp:spPr>
        <a:xfrm>
          <a:off x="419228" y="3861705"/>
          <a:ext cx="5869204" cy="619920"/>
        </a:xfrm>
        <a:prstGeom prst="roundRect">
          <a:avLst/>
        </a:prstGeom>
        <a:solidFill>
          <a:schemeClr val="accent4">
            <a:hueOff val="11803847"/>
            <a:satOff val="-48515"/>
            <a:lumOff val="10392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1842" tIns="0" rIns="221842" bIns="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 dirty="0" smtClean="0"/>
        </a:p>
      </dsp:txBody>
      <dsp:txXfrm>
        <a:off x="449490" y="3891967"/>
        <a:ext cx="5808680" cy="559396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DF31D1-45CA-4BBE-B1B0-B51B2BDE1EC9}">
      <dsp:nvSpPr>
        <dsp:cNvPr id="0" name=""/>
        <dsp:cNvSpPr/>
      </dsp:nvSpPr>
      <dsp:spPr>
        <a:xfrm>
          <a:off x="0" y="366750"/>
          <a:ext cx="8928992" cy="16450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just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Внести изменения в Федеральный закон Российской Федерации от 21 декабря 1996 года № 159-ФЗ «О дополнительных гарантиях по социальной поддержке детей-сирот и детей, оставшихся без попечения родителей» в части закрепления право детей-сирот, детей, оставшихся без попечения родителей, лиц из их числа в возрасте от 16 до 23 лет на </a:t>
          </a:r>
          <a:r>
            <a:rPr lang="ru-RU" sz="1900" kern="1200" dirty="0" err="1" smtClean="0"/>
            <a:t>постинтернатное</a:t>
          </a:r>
          <a:r>
            <a:rPr lang="ru-RU" sz="1900" kern="1200" dirty="0" smtClean="0"/>
            <a:t> сопровождение</a:t>
          </a:r>
          <a:endParaRPr lang="ru-RU" sz="1900" kern="1200" dirty="0"/>
        </a:p>
      </dsp:txBody>
      <dsp:txXfrm>
        <a:off x="80303" y="447053"/>
        <a:ext cx="8768386" cy="1484414"/>
      </dsp:txXfrm>
    </dsp:sp>
    <dsp:sp modelId="{27814377-5829-4433-9228-0659B8F2D4A0}">
      <dsp:nvSpPr>
        <dsp:cNvPr id="0" name=""/>
        <dsp:cNvSpPr/>
      </dsp:nvSpPr>
      <dsp:spPr>
        <a:xfrm>
          <a:off x="0" y="2066490"/>
          <a:ext cx="8928992" cy="16450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just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Стимулировать и поддерживать развитие разнообразных моделей </a:t>
          </a:r>
          <a:r>
            <a:rPr lang="ru-RU" sz="1900" kern="1200" dirty="0" err="1" smtClean="0"/>
            <a:t>постинтернатного</a:t>
          </a:r>
          <a:r>
            <a:rPr lang="ru-RU" sz="1900" kern="1200" dirty="0" smtClean="0"/>
            <a:t> сопровождения (в том числе через систему госзаказа, </a:t>
          </a:r>
          <a:r>
            <a:rPr lang="ru-RU" sz="1900" kern="1200" dirty="0" err="1" smtClean="0"/>
            <a:t>грантовую</a:t>
          </a:r>
          <a:r>
            <a:rPr lang="ru-RU" sz="1900" kern="1200" dirty="0" smtClean="0"/>
            <a:t> поддержку, моральное стимулирование </a:t>
          </a:r>
          <a:r>
            <a:rPr lang="ru-RU" sz="1900" kern="1200" dirty="0" err="1" smtClean="0"/>
            <a:t>постинтернатных</a:t>
          </a:r>
          <a:r>
            <a:rPr lang="ru-RU" sz="1900" kern="1200" dirty="0" smtClean="0"/>
            <a:t> воспитателей и др.)</a:t>
          </a:r>
          <a:endParaRPr lang="ru-RU" sz="1900" kern="1200" dirty="0"/>
        </a:p>
      </dsp:txBody>
      <dsp:txXfrm>
        <a:off x="80303" y="2146793"/>
        <a:ext cx="8768386" cy="1484414"/>
      </dsp:txXfrm>
    </dsp:sp>
    <dsp:sp modelId="{7032A8C3-9727-4ACA-8F0B-99F228632FB5}">
      <dsp:nvSpPr>
        <dsp:cNvPr id="0" name=""/>
        <dsp:cNvSpPr/>
      </dsp:nvSpPr>
      <dsp:spPr>
        <a:xfrm>
          <a:off x="0" y="3766230"/>
          <a:ext cx="8928992" cy="16450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just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Проанализировать, обобщить и распространить положительный опыт субъектов Российской Федерации по развитию различных моделей </a:t>
          </a:r>
          <a:r>
            <a:rPr lang="ru-RU" sz="1900" kern="1200" dirty="0" err="1" smtClean="0"/>
            <a:t>постинтернатного</a:t>
          </a:r>
          <a:r>
            <a:rPr lang="ru-RU" sz="1900" kern="1200" dirty="0" smtClean="0"/>
            <a:t> сопровождения</a:t>
          </a:r>
          <a:endParaRPr lang="ru-RU" sz="1900" kern="1200" dirty="0"/>
        </a:p>
      </dsp:txBody>
      <dsp:txXfrm>
        <a:off x="80303" y="3846533"/>
        <a:ext cx="8768386" cy="1484414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DF31D1-45CA-4BBE-B1B0-B51B2BDE1EC9}">
      <dsp:nvSpPr>
        <dsp:cNvPr id="0" name=""/>
        <dsp:cNvSpPr/>
      </dsp:nvSpPr>
      <dsp:spPr>
        <a:xfrm>
          <a:off x="0" y="101250"/>
          <a:ext cx="8928992" cy="181817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just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Обеспечить регулярное информационное освещение успешных историй жизни детей-сирот, детей оставшихся без попечения родителей, лиц из их числа, а также положительное освещение жизни выпускников организаций для детей-сирот и детей, оставшихся без попечения родителей, приемных семей</a:t>
          </a:r>
          <a:endParaRPr lang="ru-RU" sz="2100" kern="1200" dirty="0"/>
        </a:p>
      </dsp:txBody>
      <dsp:txXfrm>
        <a:off x="88756" y="190006"/>
        <a:ext cx="8751480" cy="1640667"/>
      </dsp:txXfrm>
    </dsp:sp>
    <dsp:sp modelId="{D1EB6980-FE57-4A36-B5EA-29E3B040642F}">
      <dsp:nvSpPr>
        <dsp:cNvPr id="0" name=""/>
        <dsp:cNvSpPr/>
      </dsp:nvSpPr>
      <dsp:spPr>
        <a:xfrm>
          <a:off x="0" y="1979910"/>
          <a:ext cx="8928992" cy="181817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just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Предоставлять воспитанникам учреждений для детей-сирот, детей, оставшихся без попечения родителей, за полгода до выпуска возможность самостоятельного проживания при условии педагогического сопровождения по технологии «Учебная квартира»</a:t>
          </a:r>
          <a:endParaRPr lang="ru-RU" sz="2100" kern="1200" dirty="0"/>
        </a:p>
      </dsp:txBody>
      <dsp:txXfrm>
        <a:off x="88756" y="2068666"/>
        <a:ext cx="8751480" cy="1640667"/>
      </dsp:txXfrm>
    </dsp:sp>
    <dsp:sp modelId="{27814377-5829-4433-9228-0659B8F2D4A0}">
      <dsp:nvSpPr>
        <dsp:cNvPr id="0" name=""/>
        <dsp:cNvSpPr/>
      </dsp:nvSpPr>
      <dsp:spPr>
        <a:xfrm>
          <a:off x="0" y="3858570"/>
          <a:ext cx="8928992" cy="181817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just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Обеспечить адекватный размер ежемесячного вознаграждения </a:t>
          </a:r>
          <a:r>
            <a:rPr lang="ru-RU" sz="2100" kern="1200" dirty="0" err="1" smtClean="0"/>
            <a:t>постинтернатным</a:t>
          </a:r>
          <a:r>
            <a:rPr lang="ru-RU" sz="2100" kern="1200" dirty="0" smtClean="0"/>
            <a:t> воспитателям, предусмотрев увеличивающие коэффициенты за сопровождение лиц с инвалидностью, условно-осужденных, освободившихся из мест лишения свободы</a:t>
          </a:r>
          <a:endParaRPr lang="ru-RU" sz="2100" kern="1200" dirty="0"/>
        </a:p>
      </dsp:txBody>
      <dsp:txXfrm>
        <a:off x="88756" y="3947326"/>
        <a:ext cx="8751480" cy="164066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43D698-587D-417B-AE32-5284BF144522}">
      <dsp:nvSpPr>
        <dsp:cNvPr id="0" name=""/>
        <dsp:cNvSpPr/>
      </dsp:nvSpPr>
      <dsp:spPr>
        <a:xfrm>
          <a:off x="0" y="166231"/>
          <a:ext cx="8784976" cy="95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1812" tIns="166624" rIns="681812" bIns="113792" numCol="1" spcCol="1270" anchor="t" anchorCtr="0">
          <a:noAutofit/>
        </a:bodyPr>
        <a:lstStyle/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u="sng" kern="1200" dirty="0" smtClean="0"/>
            <a:t>Задача</a:t>
          </a:r>
          <a:r>
            <a:rPr lang="ru-RU" sz="1600" b="1" u="none" kern="1200" dirty="0" smtClean="0"/>
            <a:t>: </a:t>
          </a:r>
          <a:r>
            <a:rPr lang="ru-RU" sz="1600" kern="1200" dirty="0" smtClean="0"/>
            <a:t>развитие системы подготовки детей к самостоятельному проживанию </a:t>
          </a:r>
          <a:br>
            <a:rPr lang="ru-RU" sz="1600" kern="1200" dirty="0" smtClean="0"/>
          </a:br>
          <a:r>
            <a:rPr lang="ru-RU" sz="1600" kern="1200" dirty="0" smtClean="0"/>
            <a:t>и системы </a:t>
          </a:r>
          <a:r>
            <a:rPr lang="ru-RU" sz="1600" kern="1200" dirty="0" err="1" smtClean="0"/>
            <a:t>постинтернатного</a:t>
          </a:r>
          <a:r>
            <a:rPr lang="ru-RU" sz="1600" kern="1200" dirty="0" smtClean="0"/>
            <a:t> сопровождения выпускников всех форм попечительства</a:t>
          </a:r>
          <a:endParaRPr lang="ru-RU" sz="1600" kern="1200" dirty="0"/>
        </a:p>
      </dsp:txBody>
      <dsp:txXfrm>
        <a:off x="0" y="166231"/>
        <a:ext cx="8784976" cy="957600"/>
      </dsp:txXfrm>
    </dsp:sp>
    <dsp:sp modelId="{B4C64992-FA95-4D6D-AD0E-A72925426D4D}">
      <dsp:nvSpPr>
        <dsp:cNvPr id="0" name=""/>
        <dsp:cNvSpPr/>
      </dsp:nvSpPr>
      <dsp:spPr>
        <a:xfrm>
          <a:off x="439248" y="48151"/>
          <a:ext cx="6149483" cy="23616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436" tIns="0" rIns="232436" bIns="0" numCol="1" spcCol="1270" anchor="ctr" anchorCtr="0">
          <a:noAutofit/>
        </a:bodyPr>
        <a:lstStyle/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smtClean="0"/>
            <a:t> </a:t>
          </a:r>
          <a:endParaRPr lang="ru-RU" sz="800" kern="1200" dirty="0"/>
        </a:p>
      </dsp:txBody>
      <dsp:txXfrm>
        <a:off x="450776" y="59679"/>
        <a:ext cx="6126427" cy="213104"/>
      </dsp:txXfrm>
    </dsp:sp>
    <dsp:sp modelId="{CD54116C-3A0D-43D4-96E5-46D5DE5DA8F5}">
      <dsp:nvSpPr>
        <dsp:cNvPr id="0" name=""/>
        <dsp:cNvSpPr/>
      </dsp:nvSpPr>
      <dsp:spPr>
        <a:xfrm>
          <a:off x="0" y="1285112"/>
          <a:ext cx="8784976" cy="73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5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1812" tIns="166624" rIns="681812" bIns="113792" numCol="1" spcCol="1270" anchor="t" anchorCtr="0">
          <a:noAutofit/>
        </a:bodyPr>
        <a:lstStyle/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u="sng" kern="1200" dirty="0" smtClean="0"/>
            <a:t>Мероприятия</a:t>
          </a:r>
          <a:r>
            <a:rPr lang="ru-RU" sz="1600" b="1" u="none" kern="1200" dirty="0" smtClean="0"/>
            <a:t>: </a:t>
          </a:r>
          <a:r>
            <a:rPr lang="ru-RU" sz="1600" b="0" u="none" kern="1200" dirty="0" smtClean="0"/>
            <a:t>совершенствование системы </a:t>
          </a:r>
          <a:r>
            <a:rPr lang="ru-RU" sz="1600" b="0" u="none" kern="1200" dirty="0" err="1" smtClean="0"/>
            <a:t>постинтернатного</a:t>
          </a:r>
          <a:r>
            <a:rPr lang="ru-RU" sz="1600" b="0" u="none" kern="1200" dirty="0" smtClean="0"/>
            <a:t> сопровождения лиц из числа детей-сирот и детей, оставшихся без попечения родителей</a:t>
          </a:r>
          <a:endParaRPr lang="ru-RU" sz="1600" b="0" kern="1200" dirty="0" smtClean="0"/>
        </a:p>
      </dsp:txBody>
      <dsp:txXfrm>
        <a:off x="0" y="1285112"/>
        <a:ext cx="8784976" cy="730800"/>
      </dsp:txXfrm>
    </dsp:sp>
    <dsp:sp modelId="{842DB0C1-617C-4805-902B-5F3CB8564907}">
      <dsp:nvSpPr>
        <dsp:cNvPr id="0" name=""/>
        <dsp:cNvSpPr/>
      </dsp:nvSpPr>
      <dsp:spPr>
        <a:xfrm>
          <a:off x="439248" y="1167031"/>
          <a:ext cx="6149483" cy="236160"/>
        </a:xfrm>
        <a:prstGeom prst="roundRect">
          <a:avLst/>
        </a:prstGeom>
        <a:solidFill>
          <a:schemeClr val="accent5"/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436" tIns="0" rIns="232436" bIns="0" numCol="1" spcCol="1270" anchor="ctr" anchorCtr="0">
          <a:noAutofit/>
        </a:bodyPr>
        <a:lstStyle/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 dirty="0" smtClean="0"/>
        </a:p>
      </dsp:txBody>
      <dsp:txXfrm>
        <a:off x="450776" y="1178559"/>
        <a:ext cx="6126427" cy="213104"/>
      </dsp:txXfrm>
    </dsp:sp>
    <dsp:sp modelId="{B505678F-7341-4350-B5B3-3E8393519CC6}">
      <dsp:nvSpPr>
        <dsp:cNvPr id="0" name=""/>
        <dsp:cNvSpPr/>
      </dsp:nvSpPr>
      <dsp:spPr>
        <a:xfrm>
          <a:off x="0" y="2177192"/>
          <a:ext cx="8784976" cy="267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3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1812" tIns="166624" rIns="681812" bIns="113792" numCol="1" spcCol="1270" anchor="t" anchorCtr="0">
          <a:noAutofit/>
        </a:bodyPr>
        <a:lstStyle/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u="sng" kern="1200" dirty="0" smtClean="0"/>
            <a:t>Ожидаемые результаты:</a:t>
          </a:r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на 2021 - 2024 годы - развитие и расширение форм наставничества в отношении воспитанников и выпускников организаций для детей-сирот и из замещающих семей, в том числе при получении профессионального образования, первичном трудоустройстве</a:t>
          </a:r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к 2022 году разработан стандарт сопровождения выпускников организаций </a:t>
          </a:r>
          <a:br>
            <a:rPr lang="ru-RU" sz="1600" kern="1200" dirty="0" smtClean="0"/>
          </a:br>
          <a:r>
            <a:rPr lang="ru-RU" sz="1600" kern="1200" dirty="0" smtClean="0"/>
            <a:t>для детей-сирот, молодых людей, вышедших из попечительства замещающих семей, лиц из числа детей-сирот</a:t>
          </a:r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к 2025 – 2027 годам увеличено количество выпускников, успешно адаптировавшихся в самостоятельной жизни</a:t>
          </a:r>
        </a:p>
      </dsp:txBody>
      <dsp:txXfrm>
        <a:off x="0" y="2177192"/>
        <a:ext cx="8784976" cy="2671200"/>
      </dsp:txXfrm>
    </dsp:sp>
    <dsp:sp modelId="{F0F6F27E-0BB5-4E4F-85B1-7C7E1CFA3384}">
      <dsp:nvSpPr>
        <dsp:cNvPr id="0" name=""/>
        <dsp:cNvSpPr/>
      </dsp:nvSpPr>
      <dsp:spPr>
        <a:xfrm>
          <a:off x="439248" y="2059112"/>
          <a:ext cx="6149483" cy="236160"/>
        </a:xfrm>
        <a:prstGeom prst="roundRect">
          <a:avLst/>
        </a:prstGeom>
        <a:solidFill>
          <a:schemeClr val="accent3"/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436" tIns="0" rIns="232436" bIns="0" numCol="1" spcCol="1270" anchor="ctr" anchorCtr="0">
          <a:noAutofit/>
        </a:bodyPr>
        <a:lstStyle/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b="1" u="none" kern="1200" dirty="0" smtClean="0"/>
        </a:p>
      </dsp:txBody>
      <dsp:txXfrm>
        <a:off x="450776" y="2070640"/>
        <a:ext cx="6126427" cy="21310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E34E48-27C2-4A4C-B9E1-B2597AB6F8C8}">
      <dsp:nvSpPr>
        <dsp:cNvPr id="0" name=""/>
        <dsp:cNvSpPr/>
      </dsp:nvSpPr>
      <dsp:spPr>
        <a:xfrm>
          <a:off x="0" y="159097"/>
          <a:ext cx="2584648" cy="15507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170" tIns="217170" rIns="217170" bIns="217170" numCol="1" spcCol="1270" anchor="ctr" anchorCtr="0">
          <a:noAutofit/>
        </a:bodyPr>
        <a:lstStyle/>
        <a:p>
          <a:pPr lvl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700" kern="1200" dirty="0"/>
        </a:p>
      </dsp:txBody>
      <dsp:txXfrm>
        <a:off x="0" y="159097"/>
        <a:ext cx="2584648" cy="1550789"/>
      </dsp:txXfrm>
    </dsp:sp>
    <dsp:sp modelId="{C8437627-4580-442C-8886-8A5B6A146221}">
      <dsp:nvSpPr>
        <dsp:cNvPr id="0" name=""/>
        <dsp:cNvSpPr/>
      </dsp:nvSpPr>
      <dsp:spPr>
        <a:xfrm>
          <a:off x="2843113" y="159097"/>
          <a:ext cx="2584648" cy="15507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170" tIns="217170" rIns="217170" bIns="217170" numCol="1" spcCol="1270" anchor="ctr" anchorCtr="0">
          <a:noAutofit/>
        </a:bodyPr>
        <a:lstStyle/>
        <a:p>
          <a:pPr lvl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700" kern="1200" dirty="0"/>
        </a:p>
      </dsp:txBody>
      <dsp:txXfrm>
        <a:off x="2843113" y="159097"/>
        <a:ext cx="2584648" cy="1550789"/>
      </dsp:txXfrm>
    </dsp:sp>
    <dsp:sp modelId="{43EDA68B-0FD6-4331-9218-2981A8764113}">
      <dsp:nvSpPr>
        <dsp:cNvPr id="0" name=""/>
        <dsp:cNvSpPr/>
      </dsp:nvSpPr>
      <dsp:spPr>
        <a:xfrm>
          <a:off x="5686226" y="159097"/>
          <a:ext cx="2584648" cy="15507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170" tIns="217170" rIns="217170" bIns="217170" numCol="1" spcCol="1270" anchor="ctr" anchorCtr="0">
          <a:noAutofit/>
        </a:bodyPr>
        <a:lstStyle/>
        <a:p>
          <a:pPr lvl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700" kern="1200"/>
        </a:p>
      </dsp:txBody>
      <dsp:txXfrm>
        <a:off x="5686226" y="159097"/>
        <a:ext cx="2584648" cy="1550789"/>
      </dsp:txXfrm>
    </dsp:sp>
    <dsp:sp modelId="{69827EBB-75C8-4F28-AE4A-FA8EA679D43B}">
      <dsp:nvSpPr>
        <dsp:cNvPr id="0" name=""/>
        <dsp:cNvSpPr/>
      </dsp:nvSpPr>
      <dsp:spPr>
        <a:xfrm>
          <a:off x="1421556" y="1968351"/>
          <a:ext cx="2584648" cy="15507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170" tIns="217170" rIns="217170" bIns="217170" numCol="1" spcCol="1270" anchor="ctr" anchorCtr="0">
          <a:noAutofit/>
        </a:bodyPr>
        <a:lstStyle/>
        <a:p>
          <a:pPr lvl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700" kern="1200"/>
        </a:p>
      </dsp:txBody>
      <dsp:txXfrm>
        <a:off x="1421556" y="1968351"/>
        <a:ext cx="2584648" cy="1550789"/>
      </dsp:txXfrm>
    </dsp:sp>
    <dsp:sp modelId="{1D7D5264-F191-4160-8C0E-A15E49189CC5}">
      <dsp:nvSpPr>
        <dsp:cNvPr id="0" name=""/>
        <dsp:cNvSpPr/>
      </dsp:nvSpPr>
      <dsp:spPr>
        <a:xfrm>
          <a:off x="4264669" y="1968351"/>
          <a:ext cx="2584648" cy="15507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170" tIns="217170" rIns="217170" bIns="217170" numCol="1" spcCol="1270" anchor="ctr" anchorCtr="0">
          <a:noAutofit/>
        </a:bodyPr>
        <a:lstStyle/>
        <a:p>
          <a:pPr lvl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700" kern="1200"/>
        </a:p>
      </dsp:txBody>
      <dsp:txXfrm>
        <a:off x="4264669" y="1968351"/>
        <a:ext cx="2584648" cy="155078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A2A7B3-3A6A-4AFB-84D2-B032993BF4EA}">
      <dsp:nvSpPr>
        <dsp:cNvPr id="0" name=""/>
        <dsp:cNvSpPr/>
      </dsp:nvSpPr>
      <dsp:spPr>
        <a:xfrm rot="5400000">
          <a:off x="-296178" y="301139"/>
          <a:ext cx="1974525" cy="1382167"/>
        </a:xfrm>
        <a:prstGeom prst="chevron">
          <a:avLst/>
        </a:prstGeom>
        <a:solidFill>
          <a:schemeClr val="accent4"/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500" kern="1200" dirty="0"/>
        </a:p>
      </dsp:txBody>
      <dsp:txXfrm rot="-5400000">
        <a:off x="2" y="696044"/>
        <a:ext cx="1382167" cy="592358"/>
      </dsp:txXfrm>
    </dsp:sp>
    <dsp:sp modelId="{EABBDAF1-7995-4A24-A57B-40824C6CD49C}">
      <dsp:nvSpPr>
        <dsp:cNvPr id="0" name=""/>
        <dsp:cNvSpPr/>
      </dsp:nvSpPr>
      <dsp:spPr>
        <a:xfrm rot="5400000">
          <a:off x="4405847" y="-3018718"/>
          <a:ext cx="1283441" cy="733080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Закон Пермской области от 29.12.2004 № 1939-419 </a:t>
          </a:r>
          <a:br>
            <a:rPr lang="ru-RU" sz="1800" kern="1200" dirty="0" smtClean="0"/>
          </a:br>
          <a:r>
            <a:rPr lang="ru-RU" sz="1800" kern="1200" dirty="0" smtClean="0"/>
            <a:t>«О мерах по социальной поддержке детей-сирот и детей, оставшихся без попечения родителей»</a:t>
          </a:r>
          <a:endParaRPr lang="ru-RU" sz="1800" kern="1200" dirty="0"/>
        </a:p>
      </dsp:txBody>
      <dsp:txXfrm rot="-5400000">
        <a:off x="1382168" y="67613"/>
        <a:ext cx="7268148" cy="1158137"/>
      </dsp:txXfrm>
    </dsp:sp>
    <dsp:sp modelId="{1FFB1CEC-43EB-4DF3-9A78-A8F52BF7B4F1}">
      <dsp:nvSpPr>
        <dsp:cNvPr id="0" name=""/>
        <dsp:cNvSpPr/>
      </dsp:nvSpPr>
      <dsp:spPr>
        <a:xfrm rot="5400000">
          <a:off x="-296178" y="2085171"/>
          <a:ext cx="1974525" cy="1382167"/>
        </a:xfrm>
        <a:prstGeom prst="chevron">
          <a:avLst/>
        </a:prstGeom>
        <a:solidFill>
          <a:schemeClr val="accent5"/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500" kern="1200" dirty="0"/>
        </a:p>
      </dsp:txBody>
      <dsp:txXfrm rot="-5400000">
        <a:off x="2" y="2480076"/>
        <a:ext cx="1382167" cy="592358"/>
      </dsp:txXfrm>
    </dsp:sp>
    <dsp:sp modelId="{589285F1-1413-4E3D-819B-039CC3559F23}">
      <dsp:nvSpPr>
        <dsp:cNvPr id="0" name=""/>
        <dsp:cNvSpPr/>
      </dsp:nvSpPr>
      <dsp:spPr>
        <a:xfrm rot="5400000">
          <a:off x="4405847" y="-1234686"/>
          <a:ext cx="1283441" cy="733080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Постановление Правительства Пермского края от 23.03.2007 № 40-п «О порядке и условиях предоставления мер социальной поддержки детей-сирот и детей, оставшихся без попечения родителей, а также лиц из числа детей-сирот и детей, оставшихся без попечения родителей»</a:t>
          </a:r>
          <a:endParaRPr lang="ru-RU" sz="1800" kern="1200" dirty="0"/>
        </a:p>
      </dsp:txBody>
      <dsp:txXfrm rot="-5400000">
        <a:off x="1382168" y="1851645"/>
        <a:ext cx="7268148" cy="1158137"/>
      </dsp:txXfrm>
    </dsp:sp>
    <dsp:sp modelId="{AA7A2259-3ABE-4476-822D-1072E5EBFC98}">
      <dsp:nvSpPr>
        <dsp:cNvPr id="0" name=""/>
        <dsp:cNvSpPr/>
      </dsp:nvSpPr>
      <dsp:spPr>
        <a:xfrm rot="5400000">
          <a:off x="-296178" y="3869204"/>
          <a:ext cx="1974525" cy="1382167"/>
        </a:xfrm>
        <a:prstGeom prst="chevron">
          <a:avLst/>
        </a:prstGeom>
        <a:solidFill>
          <a:schemeClr val="accent3"/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500" kern="1200" dirty="0"/>
        </a:p>
      </dsp:txBody>
      <dsp:txXfrm rot="-5400000">
        <a:off x="2" y="4264109"/>
        <a:ext cx="1382167" cy="592358"/>
      </dsp:txXfrm>
    </dsp:sp>
    <dsp:sp modelId="{C8F4A628-C7FE-46A3-995D-1CCC39BF0E56}">
      <dsp:nvSpPr>
        <dsp:cNvPr id="0" name=""/>
        <dsp:cNvSpPr/>
      </dsp:nvSpPr>
      <dsp:spPr>
        <a:xfrm rot="5400000">
          <a:off x="4405847" y="549345"/>
          <a:ext cx="1283441" cy="733080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Приказ Министерства социального развития Пермского края </a:t>
          </a:r>
          <a:br>
            <a:rPr lang="ru-RU" sz="1800" kern="1200" dirty="0" smtClean="0"/>
          </a:br>
          <a:r>
            <a:rPr lang="ru-RU" sz="1800" kern="1200" dirty="0" smtClean="0"/>
            <a:t>от 22.03.2016 № СЭД-33-01-03-177 «Об утверждении Административного регламента по предоставлению государственной услуги по заключению договора об установлении </a:t>
          </a:r>
          <a:r>
            <a:rPr lang="ru-RU" sz="1800" kern="1200" dirty="0" err="1" smtClean="0"/>
            <a:t>постинтернатного</a:t>
          </a:r>
          <a:r>
            <a:rPr lang="ru-RU" sz="1800" kern="1200" dirty="0" smtClean="0"/>
            <a:t> сопровождения выпускников организаций для детей-сирот и детей, оставшихся без попечения родителей, патронатных и приемных семей, в возрасте от 16 до 23 лет»</a:t>
          </a:r>
          <a:endParaRPr lang="ru-RU" sz="1800" kern="1200" dirty="0"/>
        </a:p>
      </dsp:txBody>
      <dsp:txXfrm rot="-5400000">
        <a:off x="1382168" y="3635676"/>
        <a:ext cx="7268148" cy="115813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AF4947-A58E-4168-8302-DE0EA14A59D2}">
      <dsp:nvSpPr>
        <dsp:cNvPr id="0" name=""/>
        <dsp:cNvSpPr/>
      </dsp:nvSpPr>
      <dsp:spPr>
        <a:xfrm>
          <a:off x="0" y="178186"/>
          <a:ext cx="8712968" cy="839474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2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88900" dist="38100" dir="504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200000"/>
          </a:lightRig>
        </a:scene3d>
        <a:sp3d>
          <a:bevelT w="38100"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b="1" kern="1200" dirty="0" smtClean="0">
              <a:ln w="11430"/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rPr>
            <a:t>ПОСТИНТЕРНАТНОЕ СОПРОВОЖДЕНИЕ</a:t>
          </a:r>
          <a:endParaRPr lang="ru-RU" sz="3500" kern="1200" dirty="0"/>
        </a:p>
      </dsp:txBody>
      <dsp:txXfrm>
        <a:off x="40980" y="219166"/>
        <a:ext cx="8631008" cy="757514"/>
      </dsp:txXfrm>
    </dsp:sp>
    <dsp:sp modelId="{2F5AE2D4-3ACE-40D4-8FAC-67074F7804EC}">
      <dsp:nvSpPr>
        <dsp:cNvPr id="0" name=""/>
        <dsp:cNvSpPr/>
      </dsp:nvSpPr>
      <dsp:spPr>
        <a:xfrm>
          <a:off x="0" y="1017661"/>
          <a:ext cx="8712968" cy="4636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6637" tIns="44450" rIns="248920" bIns="44450" numCol="1" spcCol="1270" anchor="t" anchorCtr="0">
          <a:noAutofit/>
        </a:bodyPr>
        <a:lstStyle/>
        <a:p>
          <a:pPr marL="228600" lvl="1" indent="-228600" algn="just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700" kern="1200" dirty="0" smtClean="0"/>
            <a:t>вид социальной поддержки детей-сирот, детей, оставшихся без попечения родителей, лиц из числа детей-сирот и детей, оставшихся без попечения родителей, в возрасте от 16 до 23 лет с целью оказания им содействия в получении образования, трудоустройстве, защите и обеспечении реализации права на жилое помещение, приобретении навыков адаптации в обществе, организации досуга, обеспечении физического, психического, нравственного и духовного развития, который осуществляется по договору о </a:t>
          </a:r>
          <a:r>
            <a:rPr lang="ru-RU" sz="2700" kern="1200" dirty="0" err="1" smtClean="0"/>
            <a:t>постинтернатном</a:t>
          </a:r>
          <a:r>
            <a:rPr lang="ru-RU" sz="2700" kern="1200" dirty="0" smtClean="0"/>
            <a:t> сопровождении</a:t>
          </a:r>
          <a:endParaRPr lang="ru-RU" sz="2700" kern="1200" dirty="0"/>
        </a:p>
      </dsp:txBody>
      <dsp:txXfrm>
        <a:off x="0" y="1017661"/>
        <a:ext cx="8712968" cy="463680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17743B-ACF6-49B1-90A2-35F163D221A3}">
      <dsp:nvSpPr>
        <dsp:cNvPr id="0" name=""/>
        <dsp:cNvSpPr/>
      </dsp:nvSpPr>
      <dsp:spPr>
        <a:xfrm>
          <a:off x="0" y="0"/>
          <a:ext cx="8784976" cy="1302012"/>
        </a:xfrm>
        <a:prstGeom prst="roundRect">
          <a:avLst/>
        </a:prstGeom>
        <a:solidFill>
          <a:schemeClr val="accent2"/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err="1" smtClean="0"/>
            <a:t>Постинтернатными</a:t>
          </a:r>
          <a:r>
            <a:rPr lang="ru-RU" sz="2400" b="1" kern="1200" dirty="0" smtClean="0"/>
            <a:t> воспитателями могут быть совершеннолетние лица, за исключением:</a:t>
          </a:r>
          <a:endParaRPr lang="ru-RU" sz="2400" b="1" kern="1200" dirty="0">
            <a:solidFill>
              <a:schemeClr val="bg1"/>
            </a:solidFill>
          </a:endParaRPr>
        </a:p>
      </dsp:txBody>
      <dsp:txXfrm>
        <a:off x="63559" y="63559"/>
        <a:ext cx="8657858" cy="1174894"/>
      </dsp:txXfrm>
    </dsp:sp>
    <dsp:sp modelId="{18362BC7-1602-42BF-83FA-3E392FFA5EA8}">
      <dsp:nvSpPr>
        <dsp:cNvPr id="0" name=""/>
        <dsp:cNvSpPr/>
      </dsp:nvSpPr>
      <dsp:spPr>
        <a:xfrm>
          <a:off x="0" y="1305508"/>
          <a:ext cx="8784976" cy="43401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8923" tIns="20320" rIns="113792" bIns="20320" numCol="1" spcCol="1270" anchor="t" anchorCtr="0">
          <a:noAutofit/>
        </a:bodyPr>
        <a:lstStyle/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kern="1200" dirty="0" smtClean="0"/>
            <a:t>родителей;</a:t>
          </a:r>
          <a:endParaRPr lang="ru-RU" sz="1600" kern="1200" dirty="0"/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kern="1200" dirty="0" smtClean="0"/>
            <a:t>лиц, признанных судом недееспособными или ограниченно дееспособными;</a:t>
          </a:r>
          <a:endParaRPr lang="ru-RU" sz="1600" kern="1200" dirty="0"/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kern="1200" dirty="0" smtClean="0"/>
            <a:t>лиц, лишенных по суду родительских прав или ограниченных судом в родительских правах;</a:t>
          </a:r>
          <a:endParaRPr lang="ru-RU" sz="1600" kern="1200" dirty="0"/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kern="1200" dirty="0" smtClean="0"/>
            <a:t>отстраненных от обязанностей опекуна (попечителя) за ненадлежащее выполнение возложенных на них законом обязанностей;</a:t>
          </a:r>
          <a:endParaRPr lang="ru-RU" sz="1600" kern="1200" dirty="0"/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kern="1200" dirty="0" smtClean="0"/>
            <a:t>бывших усыновителей, если усыновление отменено судом по их вине;</a:t>
          </a:r>
          <a:endParaRPr lang="ru-RU" sz="1600" kern="1200" dirty="0"/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kern="1200" dirty="0" smtClean="0"/>
            <a:t>супругов, один из которых признан судом недееспособным или ограниченно дееспособным;</a:t>
          </a:r>
          <a:endParaRPr lang="ru-RU" sz="1600" kern="1200" dirty="0"/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kern="1200" dirty="0" smtClean="0"/>
            <a:t>лиц, имеющих или имевших судимость, подвергающихся или подвергавшихся уголовному преследованию (за исключением лиц, уголовное преследование в отношении которых прекращено по реабилитирующим основаниям) за преступления против жизни и здоровья, свободы, чести и достоинства личности (за исключением незаконного помещения в психиатрический стационар, клеветы и оскорбления), половой неприкосновенности и половой свободы личности, против семьи и несовершеннолетних, здоровья населения и общественной нравственности, а также против общественной безопасности;</a:t>
          </a:r>
          <a:endParaRPr lang="ru-RU" sz="1600" kern="1200" dirty="0"/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kern="1200" dirty="0" smtClean="0"/>
            <a:t>лиц, имеющих неснятую или непогашенную судимость за тяжкие или особо тяжкие преступления;</a:t>
          </a:r>
          <a:endParaRPr lang="ru-RU" sz="1600" kern="1200" dirty="0"/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kern="1200" dirty="0" smtClean="0"/>
            <a:t>лиц, которые по состоянию здоровья не могут исполнять обязанности по воспитанию ребенка.</a:t>
          </a:r>
          <a:endParaRPr lang="ru-RU" sz="1600" kern="1200" dirty="0"/>
        </a:p>
      </dsp:txBody>
      <dsp:txXfrm>
        <a:off x="0" y="1305508"/>
        <a:ext cx="8784976" cy="434017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43D698-587D-417B-AE32-5284BF144522}">
      <dsp:nvSpPr>
        <dsp:cNvPr id="0" name=""/>
        <dsp:cNvSpPr/>
      </dsp:nvSpPr>
      <dsp:spPr>
        <a:xfrm>
          <a:off x="0" y="488549"/>
          <a:ext cx="7848872" cy="289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160" tIns="416560" rIns="609160" bIns="142240" numCol="1" spcCol="1270" anchor="t" anchorCtr="0">
          <a:noAutofit/>
        </a:bodyPr>
        <a:lstStyle/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Подготовка </a:t>
          </a:r>
          <a:r>
            <a:rPr lang="ru-RU" sz="2000" kern="1200" dirty="0" err="1" smtClean="0"/>
            <a:t>постинтернатных</a:t>
          </a:r>
          <a:r>
            <a:rPr lang="ru-RU" sz="2000" kern="1200" dirty="0" smtClean="0"/>
            <a:t> воспитателей по дополнительной общеобразовательной программе «Соучастие в судьбе» на базе Центра психолого-педагогического и медико-социального сопровождения.</a:t>
          </a:r>
          <a:endParaRPr lang="ru-RU" sz="2000" kern="1200" dirty="0"/>
        </a:p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i="0" u="sng" kern="1200" dirty="0" smtClean="0"/>
            <a:t>Цель</a:t>
          </a:r>
          <a:r>
            <a:rPr lang="ru-RU" sz="2000" b="1" i="0" u="none" kern="1200" dirty="0" smtClean="0"/>
            <a:t>: </a:t>
          </a:r>
          <a:r>
            <a:rPr lang="ru-RU" sz="2000" kern="1200" dirty="0" smtClean="0"/>
            <a:t>формирование и развитие компетентности </a:t>
          </a:r>
          <a:r>
            <a:rPr lang="ru-RU" sz="2000" kern="1200" dirty="0" err="1" smtClean="0"/>
            <a:t>постинтернатных</a:t>
          </a:r>
          <a:r>
            <a:rPr lang="ru-RU" sz="2000" kern="1200" dirty="0" smtClean="0"/>
            <a:t> воспитателей в работе с выпускниками учреждений для детей-сирот, детей, оставшихся без попечения родителей, и приемных семей</a:t>
          </a:r>
          <a:endParaRPr lang="ru-RU" sz="2000" kern="1200" dirty="0"/>
        </a:p>
      </dsp:txBody>
      <dsp:txXfrm>
        <a:off x="0" y="488549"/>
        <a:ext cx="7848872" cy="2898000"/>
      </dsp:txXfrm>
    </dsp:sp>
    <dsp:sp modelId="{B4C64992-FA95-4D6D-AD0E-A72925426D4D}">
      <dsp:nvSpPr>
        <dsp:cNvPr id="0" name=""/>
        <dsp:cNvSpPr/>
      </dsp:nvSpPr>
      <dsp:spPr>
        <a:xfrm>
          <a:off x="392443" y="193349"/>
          <a:ext cx="5494210" cy="59040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7668" tIns="0" rIns="207668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 </a:t>
          </a:r>
          <a:endParaRPr lang="ru-RU" sz="2000" kern="1200" dirty="0"/>
        </a:p>
      </dsp:txBody>
      <dsp:txXfrm>
        <a:off x="421264" y="222170"/>
        <a:ext cx="5436568" cy="532758"/>
      </dsp:txXfrm>
    </dsp:sp>
    <dsp:sp modelId="{CD54116C-3A0D-43D4-96E5-46D5DE5DA8F5}">
      <dsp:nvSpPr>
        <dsp:cNvPr id="0" name=""/>
        <dsp:cNvSpPr/>
      </dsp:nvSpPr>
      <dsp:spPr>
        <a:xfrm>
          <a:off x="0" y="3789750"/>
          <a:ext cx="7848872" cy="1417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4">
              <a:hueOff val="11803847"/>
              <a:satOff val="-48515"/>
              <a:lumOff val="1039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160" tIns="416560" rIns="609160" bIns="142240" numCol="1" spcCol="1270" anchor="t" anchorCtr="0">
          <a:noAutofit/>
        </a:bodyPr>
        <a:lstStyle/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err="1" smtClean="0"/>
            <a:t>Постинтернатный</a:t>
          </a:r>
          <a:r>
            <a:rPr lang="ru-RU" sz="2000" kern="1200" dirty="0" smtClean="0"/>
            <a:t> воспитатель может сопровождать не более трех детей-сирот и детей, оставшихся без попечения родителей, лиц из их числа</a:t>
          </a:r>
        </a:p>
      </dsp:txBody>
      <dsp:txXfrm>
        <a:off x="0" y="3789750"/>
        <a:ext cx="7848872" cy="1417500"/>
      </dsp:txXfrm>
    </dsp:sp>
    <dsp:sp modelId="{842DB0C1-617C-4805-902B-5F3CB8564907}">
      <dsp:nvSpPr>
        <dsp:cNvPr id="0" name=""/>
        <dsp:cNvSpPr/>
      </dsp:nvSpPr>
      <dsp:spPr>
        <a:xfrm>
          <a:off x="392443" y="3494550"/>
          <a:ext cx="5494210" cy="590400"/>
        </a:xfrm>
        <a:prstGeom prst="roundRect">
          <a:avLst/>
        </a:prstGeom>
        <a:solidFill>
          <a:schemeClr val="accent4">
            <a:hueOff val="11803847"/>
            <a:satOff val="-48515"/>
            <a:lumOff val="10392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7668" tIns="0" rIns="207668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 dirty="0" smtClean="0"/>
        </a:p>
      </dsp:txBody>
      <dsp:txXfrm>
        <a:off x="421264" y="3523371"/>
        <a:ext cx="5436568" cy="532758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43D698-587D-417B-AE32-5284BF144522}">
      <dsp:nvSpPr>
        <dsp:cNvPr id="0" name=""/>
        <dsp:cNvSpPr/>
      </dsp:nvSpPr>
      <dsp:spPr>
        <a:xfrm>
          <a:off x="0" y="329812"/>
          <a:ext cx="7632848" cy="18852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2394" tIns="395732" rIns="592394" bIns="135128" numCol="1" spcCol="1270" anchor="t" anchorCtr="0">
          <a:noAutofit/>
        </a:bodyPr>
        <a:lstStyle/>
        <a:p>
          <a:pPr marL="171450" lvl="1" indent="-171450" algn="just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 smtClean="0"/>
            <a:t>Для детей-сирот и детей, оставшихся без попечения родителей, в возрасте от 16 до 18 лет </a:t>
          </a:r>
          <a:r>
            <a:rPr lang="ru-RU" sz="1900" kern="1200" dirty="0" err="1" smtClean="0"/>
            <a:t>постинтернатное</a:t>
          </a:r>
          <a:r>
            <a:rPr lang="ru-RU" sz="1900" kern="1200" dirty="0" smtClean="0"/>
            <a:t> сопровождение осуществляется в дополнение к исполнению основных обязанностей их законного представителя</a:t>
          </a:r>
          <a:endParaRPr lang="ru-RU" sz="1900" kern="1200" dirty="0"/>
        </a:p>
      </dsp:txBody>
      <dsp:txXfrm>
        <a:off x="0" y="329812"/>
        <a:ext cx="7632848" cy="1885275"/>
      </dsp:txXfrm>
    </dsp:sp>
    <dsp:sp modelId="{B4C64992-FA95-4D6D-AD0E-A72925426D4D}">
      <dsp:nvSpPr>
        <dsp:cNvPr id="0" name=""/>
        <dsp:cNvSpPr/>
      </dsp:nvSpPr>
      <dsp:spPr>
        <a:xfrm>
          <a:off x="381642" y="49372"/>
          <a:ext cx="5342993" cy="56088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952" tIns="0" rIns="201952" bIns="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smtClean="0"/>
            <a:t> </a:t>
          </a:r>
          <a:endParaRPr lang="ru-RU" sz="1900" kern="1200" dirty="0"/>
        </a:p>
      </dsp:txBody>
      <dsp:txXfrm>
        <a:off x="409022" y="76752"/>
        <a:ext cx="5288233" cy="506120"/>
      </dsp:txXfrm>
    </dsp:sp>
    <dsp:sp modelId="{CD54116C-3A0D-43D4-96E5-46D5DE5DA8F5}">
      <dsp:nvSpPr>
        <dsp:cNvPr id="0" name=""/>
        <dsp:cNvSpPr/>
      </dsp:nvSpPr>
      <dsp:spPr>
        <a:xfrm>
          <a:off x="0" y="2598127"/>
          <a:ext cx="7632848" cy="27531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4">
              <a:hueOff val="11803847"/>
              <a:satOff val="-48515"/>
              <a:lumOff val="1039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2394" tIns="395732" rIns="592394" bIns="135128" numCol="1" spcCol="1270" anchor="t" anchorCtr="0">
          <a:noAutofit/>
        </a:bodyPr>
        <a:lstStyle/>
        <a:p>
          <a:pPr marL="171450" lvl="1" indent="-171450" algn="just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 smtClean="0"/>
            <a:t>Совместное проживание </a:t>
          </a:r>
          <a:r>
            <a:rPr lang="ru-RU" sz="1900" kern="1200" dirty="0" err="1" smtClean="0"/>
            <a:t>постинтернатного</a:t>
          </a:r>
          <a:r>
            <a:rPr lang="ru-RU" sz="1900" kern="1200" dirty="0" smtClean="0"/>
            <a:t> воспитателя и лица, в отношении которого установлено </a:t>
          </a:r>
          <a:r>
            <a:rPr lang="ru-RU" sz="1900" kern="1200" dirty="0" err="1" smtClean="0"/>
            <a:t>постинтернатное</a:t>
          </a:r>
          <a:r>
            <a:rPr lang="ru-RU" sz="1900" kern="1200" dirty="0" smtClean="0"/>
            <a:t> сопровождение, возможно при условии закрепленного в договоре о </a:t>
          </a:r>
          <a:r>
            <a:rPr lang="ru-RU" sz="1900" kern="1200" dirty="0" err="1" smtClean="0"/>
            <a:t>постинтернатном</a:t>
          </a:r>
          <a:r>
            <a:rPr lang="ru-RU" sz="1900" kern="1200" dirty="0" smtClean="0"/>
            <a:t> сопровождении согласия о совместном проживании и оформлении регистрации по месту жительства (пребывания) в порядке, установленном законодательством Российской Федерации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900" kern="1200" dirty="0" smtClean="0"/>
        </a:p>
      </dsp:txBody>
      <dsp:txXfrm>
        <a:off x="0" y="2598127"/>
        <a:ext cx="7632848" cy="2753100"/>
      </dsp:txXfrm>
    </dsp:sp>
    <dsp:sp modelId="{842DB0C1-617C-4805-902B-5F3CB8564907}">
      <dsp:nvSpPr>
        <dsp:cNvPr id="0" name=""/>
        <dsp:cNvSpPr/>
      </dsp:nvSpPr>
      <dsp:spPr>
        <a:xfrm>
          <a:off x="381642" y="2317687"/>
          <a:ext cx="5342993" cy="560880"/>
        </a:xfrm>
        <a:prstGeom prst="roundRect">
          <a:avLst/>
        </a:prstGeom>
        <a:solidFill>
          <a:schemeClr val="accent4">
            <a:hueOff val="11803847"/>
            <a:satOff val="-48515"/>
            <a:lumOff val="10392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952" tIns="0" rIns="201952" bIns="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 dirty="0" smtClean="0"/>
        </a:p>
      </dsp:txBody>
      <dsp:txXfrm>
        <a:off x="409022" y="2345067"/>
        <a:ext cx="5288233" cy="50612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E55C08-05B1-457E-936C-2B01129BCBF3}">
      <dsp:nvSpPr>
        <dsp:cNvPr id="0" name=""/>
        <dsp:cNvSpPr/>
      </dsp:nvSpPr>
      <dsp:spPr>
        <a:xfrm>
          <a:off x="1844372" y="2546667"/>
          <a:ext cx="1622614" cy="15333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4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ДОГОВОР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2081998" y="2771214"/>
        <a:ext cx="1147362" cy="1084206"/>
      </dsp:txXfrm>
    </dsp:sp>
    <dsp:sp modelId="{C2D36352-CE39-4DF5-8CC0-D667DA63A3C8}">
      <dsp:nvSpPr>
        <dsp:cNvPr id="0" name=""/>
        <dsp:cNvSpPr/>
      </dsp:nvSpPr>
      <dsp:spPr>
        <a:xfrm rot="5400000">
          <a:off x="2492718" y="1987756"/>
          <a:ext cx="325923" cy="521322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200" kern="1200"/>
        </a:p>
      </dsp:txBody>
      <dsp:txXfrm>
        <a:off x="2541607" y="2043132"/>
        <a:ext cx="228146" cy="312794"/>
      </dsp:txXfrm>
    </dsp:sp>
    <dsp:sp modelId="{EDEE9016-3E1B-4DED-BA2E-2ADDB59DBC19}">
      <dsp:nvSpPr>
        <dsp:cNvPr id="0" name=""/>
        <dsp:cNvSpPr/>
      </dsp:nvSpPr>
      <dsp:spPr>
        <a:xfrm>
          <a:off x="1779590" y="398418"/>
          <a:ext cx="1752178" cy="1533300"/>
        </a:xfrm>
        <a:prstGeom prst="ellipse">
          <a:avLst/>
        </a:prstGeom>
        <a:solidFill>
          <a:schemeClr val="accent4"/>
        </a:solidFill>
        <a:ln w="22225" cap="rnd" cmpd="sng" algn="ctr">
          <a:solidFill>
            <a:schemeClr val="accent4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i="0" kern="1200" dirty="0" smtClean="0">
              <a:solidFill>
                <a:schemeClr val="bg1"/>
              </a:solidFill>
            </a:rPr>
            <a:t>Территориальное управление Министерства социального развития Пермского края</a:t>
          </a:r>
          <a:endParaRPr lang="ru-RU" sz="900" b="1" i="0" kern="1200" dirty="0"/>
        </a:p>
      </dsp:txBody>
      <dsp:txXfrm>
        <a:off x="2036191" y="622965"/>
        <a:ext cx="1238976" cy="1084206"/>
      </dsp:txXfrm>
    </dsp:sp>
    <dsp:sp modelId="{74832165-8856-4AF4-A11D-AE9C42C806CA}">
      <dsp:nvSpPr>
        <dsp:cNvPr id="0" name=""/>
        <dsp:cNvSpPr/>
      </dsp:nvSpPr>
      <dsp:spPr>
        <a:xfrm rot="12552210">
          <a:off x="3436507" y="3590825"/>
          <a:ext cx="302616" cy="52132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200" kern="1200"/>
        </a:p>
      </dsp:txBody>
      <dsp:txXfrm>
        <a:off x="3521522" y="3717237"/>
        <a:ext cx="211831" cy="312794"/>
      </dsp:txXfrm>
    </dsp:sp>
    <dsp:sp modelId="{38FEC554-8AB5-4721-A82F-E55E7274AF55}">
      <dsp:nvSpPr>
        <dsp:cNvPr id="0" name=""/>
        <dsp:cNvSpPr/>
      </dsp:nvSpPr>
      <dsp:spPr>
        <a:xfrm>
          <a:off x="3734411" y="3620792"/>
          <a:ext cx="1563414" cy="1533300"/>
        </a:xfrm>
        <a:prstGeom prst="ellipse">
          <a:avLst/>
        </a:prstGeom>
        <a:solidFill>
          <a:schemeClr val="accent2"/>
        </a:solidFill>
        <a:ln w="22225" cap="rnd" cmpd="sng" algn="ctr">
          <a:solidFill>
            <a:schemeClr val="accent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bg1"/>
              </a:solidFill>
            </a:rPr>
            <a:t>Воспитатель</a:t>
          </a:r>
          <a:endParaRPr lang="ru-RU" sz="1200" b="1" kern="1200" dirty="0">
            <a:solidFill>
              <a:schemeClr val="bg1"/>
            </a:solidFill>
          </a:endParaRPr>
        </a:p>
      </dsp:txBody>
      <dsp:txXfrm>
        <a:off x="3963368" y="3845339"/>
        <a:ext cx="1105500" cy="1084206"/>
      </dsp:txXfrm>
    </dsp:sp>
    <dsp:sp modelId="{759B0463-9028-444C-8338-D7F8C4DDC7E6}">
      <dsp:nvSpPr>
        <dsp:cNvPr id="0" name=""/>
        <dsp:cNvSpPr/>
      </dsp:nvSpPr>
      <dsp:spPr>
        <a:xfrm rot="19714299">
          <a:off x="1597597" y="3581847"/>
          <a:ext cx="282994" cy="521322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200" kern="1200"/>
        </a:p>
      </dsp:txBody>
      <dsp:txXfrm rot="10800000">
        <a:off x="1603825" y="3708245"/>
        <a:ext cx="198096" cy="312794"/>
      </dsp:txXfrm>
    </dsp:sp>
    <dsp:sp modelId="{DDB577F2-529E-4839-B8D0-4278676537EC}">
      <dsp:nvSpPr>
        <dsp:cNvPr id="0" name=""/>
        <dsp:cNvSpPr/>
      </dsp:nvSpPr>
      <dsp:spPr>
        <a:xfrm>
          <a:off x="-37861" y="3620792"/>
          <a:ext cx="1666206" cy="1533300"/>
        </a:xfrm>
        <a:prstGeom prst="ellipse">
          <a:avLst/>
        </a:prstGeom>
        <a:solidFill>
          <a:schemeClr val="accent3"/>
        </a:solidFill>
        <a:ln w="22225" cap="rnd" cmpd="sng" algn="ctr">
          <a:solidFill>
            <a:schemeClr val="accent3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0" i="0" kern="1200" dirty="0" smtClean="0">
              <a:solidFill>
                <a:schemeClr val="tx1"/>
              </a:solidFill>
            </a:rPr>
            <a:t>Лицо, в отношении которого устанавливается </a:t>
          </a:r>
          <a:r>
            <a:rPr lang="ru-RU" sz="1000" b="0" i="0" kern="1200" dirty="0" err="1" smtClean="0">
              <a:solidFill>
                <a:schemeClr val="tx1"/>
              </a:solidFill>
            </a:rPr>
            <a:t>постинтернатное</a:t>
          </a:r>
          <a:r>
            <a:rPr lang="ru-RU" sz="1000" b="0" i="0" kern="1200" dirty="0" smtClean="0">
              <a:solidFill>
                <a:schemeClr val="tx1"/>
              </a:solidFill>
            </a:rPr>
            <a:t> сопровождение</a:t>
          </a:r>
          <a:endParaRPr lang="ru-RU" sz="1000" b="0" i="0" kern="1200" dirty="0">
            <a:solidFill>
              <a:schemeClr val="tx1"/>
            </a:solidFill>
          </a:endParaRPr>
        </a:p>
      </dsp:txBody>
      <dsp:txXfrm>
        <a:off x="206149" y="3845339"/>
        <a:ext cx="1178186" cy="10842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8/layout/SquareAccentList">
  <dgm:title val=""/>
  <dgm:desc val=""/>
  <dgm:catLst>
    <dgm:cat type="list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clrData>
  <dgm:layoutNode name="layout">
    <dgm:varLst>
      <dgm:chMax/>
      <dgm:chPref/>
      <dgm:dir/>
      <dgm:resizeHandles/>
    </dgm:varLst>
    <dgm:choose name="Name0">
      <dgm:if name="Name1" func="var" arg="dir" op="equ" val="norm">
        <dgm:alg type="hierChild">
          <dgm:param type="linDir" val="fromL"/>
          <dgm:param type="vertAlign" val="t"/>
          <dgm:param type="nodeVertAlign" val="t"/>
          <dgm:param type="horzAlign" val="ctr"/>
          <dgm:param type="fallback" val="1D"/>
        </dgm:alg>
      </dgm:if>
      <dgm:else name="Name2">
        <dgm:alg type="hierChild">
          <dgm:param type="linDir" val="fromR"/>
          <dgm:param type="vertAlign" val="t"/>
          <dgm:param type="nodeVertAlign" val="t"/>
          <dgm:param type="horzAlign" val="ctr"/>
          <dgm:param type="fallback" val="1D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Parent" op="equ" val="65"/>
      <dgm:constr type="primFontSz" for="des" forName="Child" op="equ" val="65"/>
      <dgm:constr type="primFontSz" for="des" forName="Child" refType="primFontSz" refFor="des" refForName="Parent" op="lte"/>
      <dgm:constr type="w" for="des" forName="rootComposite" refType="h" refFor="des" refForName="rootComposite" fact="3.0396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 fact="0.5205"/>
      <dgm:constr type="sibSp" refType="w" refFor="des" refForName="rootComposite" fact="0.05"/>
      <dgm:constr type="sp" for="des" forName="root" refType="h" refFor="des" refForName="childComposite" fact="0.2855"/>
    </dgm:constrLst>
    <dgm:ruleLst/>
    <dgm:forEach name="Name3" axis="ch">
      <dgm:forEach name="Name4" axis="self" ptType="node" cnt="1">
        <dgm:layoutNode name="root">
          <dgm:varLst>
            <dgm:chMax/>
            <dgm:chPref/>
          </dgm:varLst>
          <dgm:alg type="hierRoot">
            <dgm:param type="hierAlign" val="tL"/>
          </dgm:alg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5">
              <dgm:if name="Name6" func="var" arg="dir" op="equ" val="norm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l" for="ch" forName="ParentSmallAccent" refType="w" fact="0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if>
              <dgm:else name="Name7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r" for="ch" forName="ParentSmallAccent" refType="w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else>
            </dgm:choose>
            <dgm:ruleLst/>
            <dgm:layoutNode name="ParentAccent" styleLbl="alignNode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SmallAccent" styleLbl="fgAcc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" styleLbl="revTx">
              <dgm:varLst>
                <dgm:chMax/>
                <dgm:chPref val="4"/>
                <dgm:bulletEnabled val="1"/>
              </dgm:varLst>
              <dgm:choose name="Name8">
                <dgm:if name="Name9" func="var" arg="dir" op="equ" val="norm">
                  <dgm:alg type="tx">
                    <dgm:param type="txAnchorVertCh" val="mid"/>
                    <dgm:param type="parTxLTRAlign" val="l"/>
                  </dgm:alg>
                </dgm:if>
                <dgm:else name="Name10">
                  <dgm:alg type="tx">
                    <dgm:param type="txAnchorVertCh" val="mid"/>
                    <dgm:param type="parTxLTR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13">
                    <dgm:if name="Name14" func="var" arg="dir" op="equ" val="norm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l" for="ch" forName="ChildAccent" refType="w" fact="0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l" for="ch" forName="Child" refType="w" fact="0.07"/>
                        <dgm:constr type="t" for="ch" forName="Child" refType="h" fact="0"/>
                      </dgm:constrLst>
                    </dgm:if>
                    <dgm:else name="Name15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r" for="ch" forName="ChildAccent" refType="w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r" for="ch" forName="Child" refType="w" fact="0.93"/>
                        <dgm:constr type="t" for="ch" forName="Child" refType="h" fact="0"/>
                      </dgm:constrLst>
                    </dgm:else>
                  </dgm:choose>
                  <dgm:ruleLst/>
                  <dgm:layoutNode name="ChildAccent" styleLbl="solidFgAcc1">
                    <dgm:alg type="sp"/>
                    <dgm:shape xmlns:r="http://schemas.openxmlformats.org/officeDocument/2006/relationships" type="rect" r:blip="">
                      <dgm:adjLst/>
                    </dgm:shape>
                    <dgm:presOf/>
                  </dgm:layoutNode>
                  <dgm:layoutNode name="Child" styleLbl="revTx">
                    <dgm:varLst>
                      <dgm:chMax val="0"/>
                      <dgm:chPref val="0"/>
                      <dgm:bulletEnabled val="1"/>
                    </dgm:varLst>
                    <dgm:choose name="Name16">
                      <dgm:if name="Name17" func="var" arg="dir" op="equ" val="norm">
                        <dgm:alg type="tx">
                          <dgm:param type="txAnchorVertCh" val="mid"/>
                          <dgm:param type="parTxLTRAlign" val="l"/>
                        </dgm:alg>
                      </dgm:if>
                      <dgm:else name="Name18">
                        <dgm:alg type="tx">
                          <dgm:param type="txAnchorVertCh" val="mid"/>
                          <dgm:param type="parTxLTRAlign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 node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29837" cy="494109"/>
          </a:xfrm>
          <a:prstGeom prst="rect">
            <a:avLst/>
          </a:prstGeom>
        </p:spPr>
        <p:txBody>
          <a:bodyPr vert="horz" lIns="90992" tIns="45496" rIns="90992" bIns="45496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2" y="0"/>
            <a:ext cx="2929837" cy="494109"/>
          </a:xfrm>
          <a:prstGeom prst="rect">
            <a:avLst/>
          </a:prstGeom>
        </p:spPr>
        <p:txBody>
          <a:bodyPr vert="horz" lIns="90992" tIns="45496" rIns="90992" bIns="45496" rtlCol="0"/>
          <a:lstStyle>
            <a:lvl1pPr algn="r">
              <a:defRPr sz="1200"/>
            </a:lvl1pPr>
          </a:lstStyle>
          <a:p>
            <a:fld id="{6EA0B2D0-BE2B-46A9-A211-FCCF4246EB93}" type="datetimeFigureOut">
              <a:rPr lang="ru-RU" smtClean="0"/>
              <a:pPr/>
              <a:t>11.03.2021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1225" y="741363"/>
            <a:ext cx="4938713" cy="37052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992" tIns="45496" rIns="90992" bIns="45496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694039"/>
            <a:ext cx="5408930" cy="4446985"/>
          </a:xfrm>
          <a:prstGeom prst="rect">
            <a:avLst/>
          </a:prstGeom>
        </p:spPr>
        <p:txBody>
          <a:bodyPr vert="horz" lIns="90992" tIns="45496" rIns="90992" bIns="45496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386363"/>
            <a:ext cx="2929837" cy="494109"/>
          </a:xfrm>
          <a:prstGeom prst="rect">
            <a:avLst/>
          </a:prstGeom>
        </p:spPr>
        <p:txBody>
          <a:bodyPr vert="horz" lIns="90992" tIns="45496" rIns="90992" bIns="45496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2" y="9386363"/>
            <a:ext cx="2929837" cy="494109"/>
          </a:xfrm>
          <a:prstGeom prst="rect">
            <a:avLst/>
          </a:prstGeom>
        </p:spPr>
        <p:txBody>
          <a:bodyPr vert="horz" lIns="90992" tIns="45496" rIns="90992" bIns="45496" rtlCol="0" anchor="b"/>
          <a:lstStyle>
            <a:lvl1pPr algn="r">
              <a:defRPr sz="1200"/>
            </a:lvl1pPr>
          </a:lstStyle>
          <a:p>
            <a:fld id="{10A57FAC-619F-448F-95FC-57FAB3D23A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48109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1225" y="741363"/>
            <a:ext cx="4938713" cy="37052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789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E2D51BC-7A49-4D99-A65A-54106405809B}" type="slidenum">
              <a:rPr lang="ru-RU">
                <a:solidFill>
                  <a:prstClr val="black"/>
                </a:solidFill>
              </a:rPr>
              <a:pPr/>
              <a:t>1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61581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34900" y="3085765"/>
            <a:ext cx="8447150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5894" y="1020431"/>
            <a:ext cx="8245162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5895" y="2495450"/>
            <a:ext cx="8245160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04463" y="5956142"/>
            <a:ext cx="21336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>
                <a:solidFill>
                  <a:srgbClr val="FFFFFF">
                    <a:lumMod val="75000"/>
                    <a:lumOff val="25000"/>
                  </a:srgbClr>
                </a:solidFill>
              </a:rPr>
              <a:pPr/>
              <a:t>3/11/2021</a:t>
            </a:fld>
            <a:endParaRPr lang="en-US" dirty="0">
              <a:solidFill>
                <a:srgbClr val="FFFFFF">
                  <a:lumMod val="75000"/>
                  <a:lumOff val="2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35895" y="5951816"/>
            <a:ext cx="5187908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>
              <a:solidFill>
                <a:srgbClr val="FFFFFF">
                  <a:lumMod val="75000"/>
                  <a:lumOff val="2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18725" y="5956142"/>
            <a:ext cx="76233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>
                <a:solidFill>
                  <a:srgbClr val="FFFFFF">
                    <a:lumMod val="75000"/>
                    <a:lumOff val="2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FFFFFF">
                  <a:lumMod val="75000"/>
                  <a:lumOff val="2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4867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330214" y="614407"/>
            <a:ext cx="8482004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35894" y="702156"/>
            <a:ext cx="8272212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srgbClr val="40619D"/>
                </a:solidFill>
              </a:rPr>
              <a:pPr/>
              <a:t>3/11/2021</a:t>
            </a:fld>
            <a:endParaRPr lang="en-US" dirty="0">
              <a:solidFill>
                <a:srgbClr val="40619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40619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40619D"/>
                </a:solidFill>
              </a:rPr>
              <a:pPr/>
              <a:t>‹#›</a:t>
            </a:fld>
            <a:endParaRPr lang="en-US" dirty="0">
              <a:solidFill>
                <a:srgbClr val="40619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4808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6629403" y="599725"/>
            <a:ext cx="2180113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2" y="675729"/>
            <a:ext cx="1503123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5" y="675729"/>
            <a:ext cx="5922209" cy="5183073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45257" y="5956142"/>
            <a:ext cx="996106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>
                <a:solidFill>
                  <a:srgbClr val="FFFFFF">
                    <a:lumMod val="75000"/>
                    <a:lumOff val="25000"/>
                  </a:srgbClr>
                </a:solidFill>
              </a:rPr>
              <a:pPr/>
              <a:t>3/11/2021</a:t>
            </a:fld>
            <a:endParaRPr lang="en-US" dirty="0">
              <a:solidFill>
                <a:srgbClr val="FFFFFF">
                  <a:lumMod val="75000"/>
                  <a:lumOff val="2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5" y="5951816"/>
            <a:ext cx="5922209" cy="365125"/>
          </a:xfrm>
        </p:spPr>
        <p:txBody>
          <a:bodyPr/>
          <a:lstStyle/>
          <a:p>
            <a:endParaRPr lang="en-US" dirty="0">
              <a:solidFill>
                <a:srgbClr val="40619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34963" y="5956142"/>
            <a:ext cx="873146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>
                <a:solidFill>
                  <a:srgbClr val="FFFFFF">
                    <a:lumMod val="75000"/>
                    <a:lumOff val="2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FFFFFF">
                  <a:lumMod val="75000"/>
                  <a:lumOff val="2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3303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330214" y="614407"/>
            <a:ext cx="8482004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894" y="702156"/>
            <a:ext cx="8272212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5897" y="2180501"/>
            <a:ext cx="8272211" cy="367830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srgbClr val="40619D"/>
                </a:solidFill>
              </a:rPr>
              <a:pPr/>
              <a:t>3/11/2021</a:t>
            </a:fld>
            <a:endParaRPr lang="en-US" dirty="0">
              <a:solidFill>
                <a:srgbClr val="40619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40619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18727" y="5956142"/>
            <a:ext cx="789381" cy="365125"/>
          </a:xfrm>
        </p:spPr>
        <p:txBody>
          <a:bodyPr/>
          <a:lstStyle/>
          <a:p>
            <a:fld id="{D57F1E4F-1CFF-5643-939E-217C01CDF565}" type="slidenum">
              <a:rPr lang="en-US" dirty="0">
                <a:solidFill>
                  <a:srgbClr val="40619D"/>
                </a:solidFill>
              </a:rPr>
              <a:pPr/>
              <a:t>‹#›</a:t>
            </a:fld>
            <a:endParaRPr lang="en-US" dirty="0">
              <a:solidFill>
                <a:srgbClr val="40619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1622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335863" y="5141979"/>
            <a:ext cx="8468145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897" y="3043915"/>
            <a:ext cx="8272211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5897" y="4541417"/>
            <a:ext cx="8272211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>
                <a:solidFill>
                  <a:srgbClr val="FFFFFF">
                    <a:lumMod val="75000"/>
                    <a:lumOff val="25000"/>
                  </a:srgbClr>
                </a:solidFill>
              </a:rPr>
              <a:pPr/>
              <a:t>3/11/2021</a:t>
            </a:fld>
            <a:endParaRPr lang="en-US" dirty="0">
              <a:solidFill>
                <a:srgbClr val="FFFFFF">
                  <a:lumMod val="75000"/>
                  <a:lumOff val="2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>
              <a:solidFill>
                <a:srgbClr val="FFFFFF">
                  <a:lumMod val="75000"/>
                  <a:lumOff val="2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>
                <a:solidFill>
                  <a:srgbClr val="FFFFFF">
                    <a:lumMod val="75000"/>
                    <a:lumOff val="2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FFFFFF">
                  <a:lumMod val="75000"/>
                  <a:lumOff val="2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1775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334487" y="606554"/>
            <a:ext cx="847502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895" y="729658"/>
            <a:ext cx="8272212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5894" y="2228004"/>
            <a:ext cx="4066793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1313" y="2228004"/>
            <a:ext cx="4066794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srgbClr val="40619D"/>
                </a:solidFill>
              </a:rPr>
              <a:pPr/>
              <a:t>3/11/2021</a:t>
            </a:fld>
            <a:endParaRPr lang="en-US" dirty="0">
              <a:solidFill>
                <a:srgbClr val="40619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40619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40619D"/>
                </a:solidFill>
              </a:rPr>
              <a:pPr/>
              <a:t>‹#›</a:t>
            </a:fld>
            <a:endParaRPr lang="en-US" dirty="0">
              <a:solidFill>
                <a:srgbClr val="40619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1945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334487" y="606554"/>
            <a:ext cx="847502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35895" y="729658"/>
            <a:ext cx="8272212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5416" y="2250897"/>
            <a:ext cx="3815306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5896" y="2926052"/>
            <a:ext cx="4044825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2804" y="2250897"/>
            <a:ext cx="3815305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3" y="2926052"/>
            <a:ext cx="4044825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srgbClr val="40619D"/>
                </a:solidFill>
              </a:rPr>
              <a:pPr/>
              <a:t>3/11/2021</a:t>
            </a:fld>
            <a:endParaRPr lang="en-US" dirty="0">
              <a:solidFill>
                <a:srgbClr val="40619D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40619D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40619D"/>
                </a:solidFill>
              </a:rPr>
              <a:pPr/>
              <a:t>‹#›</a:t>
            </a:fld>
            <a:endParaRPr lang="en-US" dirty="0">
              <a:solidFill>
                <a:srgbClr val="40619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426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330512" y="606554"/>
            <a:ext cx="847502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31921" y="729658"/>
            <a:ext cx="8272212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srgbClr val="40619D"/>
                </a:solidFill>
              </a:rPr>
              <a:pPr/>
              <a:t>3/11/2021</a:t>
            </a:fld>
            <a:endParaRPr lang="en-US" dirty="0">
              <a:solidFill>
                <a:srgbClr val="40619D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40619D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40619D"/>
                </a:solidFill>
              </a:rPr>
              <a:pPr/>
              <a:t>‹#›</a:t>
            </a:fld>
            <a:endParaRPr lang="en-US" dirty="0">
              <a:solidFill>
                <a:srgbClr val="40619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3694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srgbClr val="40619D"/>
                </a:solidFill>
              </a:rPr>
              <a:pPr/>
              <a:t>3/11/2021</a:t>
            </a:fld>
            <a:endParaRPr lang="en-US" dirty="0">
              <a:solidFill>
                <a:srgbClr val="40619D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40619D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40619D"/>
                </a:solidFill>
              </a:rPr>
              <a:pPr/>
              <a:t>‹#›</a:t>
            </a:fld>
            <a:endParaRPr lang="en-US" dirty="0">
              <a:solidFill>
                <a:srgbClr val="40619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3984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335863" y="5141973"/>
            <a:ext cx="847365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894" y="5262296"/>
            <a:ext cx="3682084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862" y="601200"/>
            <a:ext cx="846963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5619" y="5262301"/>
            <a:ext cx="4402490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>
                <a:solidFill>
                  <a:srgbClr val="FFFFFF">
                    <a:lumMod val="75000"/>
                    <a:lumOff val="25000"/>
                  </a:srgbClr>
                </a:solidFill>
              </a:rPr>
              <a:pPr/>
              <a:t>3/11/2021</a:t>
            </a:fld>
            <a:endParaRPr lang="en-US" dirty="0">
              <a:solidFill>
                <a:srgbClr val="FFFFFF">
                  <a:lumMod val="75000"/>
                  <a:lumOff val="2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>
              <a:solidFill>
                <a:srgbClr val="FFFFFF">
                  <a:lumMod val="75000"/>
                  <a:lumOff val="2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>
                <a:solidFill>
                  <a:srgbClr val="FFFFFF">
                    <a:lumMod val="75000"/>
                    <a:lumOff val="2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FFFFFF">
                  <a:lumMod val="75000"/>
                  <a:lumOff val="2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5801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895" y="4693389"/>
            <a:ext cx="8272212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5863" y="599725"/>
            <a:ext cx="8468144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5896" y="5260132"/>
            <a:ext cx="8272213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srgbClr val="40619D"/>
                </a:solidFill>
              </a:rPr>
              <a:pPr/>
              <a:t>3/11/2021</a:t>
            </a:fld>
            <a:endParaRPr lang="en-US" dirty="0">
              <a:solidFill>
                <a:srgbClr val="40619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40619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40619D"/>
                </a:solidFill>
              </a:rPr>
              <a:pPr/>
              <a:t>‹#›</a:t>
            </a:fld>
            <a:endParaRPr lang="en-US" dirty="0">
              <a:solidFill>
                <a:srgbClr val="40619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6878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35894" y="705124"/>
            <a:ext cx="8272212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5894" y="2336003"/>
            <a:ext cx="8272212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04466" y="5956142"/>
            <a:ext cx="21335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pPr defTabSz="457200"/>
            <a:fld id="{B61BEF0D-F0BB-DE4B-95CE-6DB70DBA9567}" type="datetimeFigureOut">
              <a:rPr lang="en-US" dirty="0">
                <a:solidFill>
                  <a:srgbClr val="40619D"/>
                </a:solidFill>
              </a:rPr>
              <a:pPr defTabSz="457200"/>
              <a:t>3/11/2021</a:t>
            </a:fld>
            <a:endParaRPr lang="en-US" dirty="0">
              <a:solidFill>
                <a:srgbClr val="40619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5895" y="5951816"/>
            <a:ext cx="51879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pPr defTabSz="457200"/>
            <a:endParaRPr lang="en-US" dirty="0">
              <a:solidFill>
                <a:srgbClr val="40619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18727" y="5956142"/>
            <a:ext cx="7893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pPr defTabSz="457200"/>
            <a:fld id="{D57F1E4F-1CFF-5643-939E-217C01CDF565}" type="slidenum">
              <a:rPr lang="en-US" dirty="0">
                <a:solidFill>
                  <a:srgbClr val="40619D"/>
                </a:solidFill>
              </a:rPr>
              <a:pPr defTabSz="457200"/>
              <a:t>‹#›</a:t>
            </a:fld>
            <a:endParaRPr lang="en-US" dirty="0">
              <a:solidFill>
                <a:srgbClr val="40619D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34900" y="457200"/>
            <a:ext cx="277749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6031610" y="453643"/>
            <a:ext cx="277749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181373" y="457200"/>
            <a:ext cx="277749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11443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Layout" Target="../diagrams/layout12.xml"/><Relationship Id="rId7" Type="http://schemas.openxmlformats.org/officeDocument/2006/relationships/image" Target="../media/image4.png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4.png"/><Relationship Id="rId4" Type="http://schemas.openxmlformats.org/officeDocument/2006/relationships/chart" Target="../charts/chart3.xml"/></Relationships>
</file>

<file path=ppt/slides/_rels/slide1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3.xml"/><Relationship Id="rId13" Type="http://schemas.microsoft.com/office/2007/relationships/diagramDrawing" Target="../diagrams/drawing14.xml"/><Relationship Id="rId3" Type="http://schemas.openxmlformats.org/officeDocument/2006/relationships/image" Target="../media/image4.png"/><Relationship Id="rId7" Type="http://schemas.openxmlformats.org/officeDocument/2006/relationships/diagramColors" Target="../diagrams/colors13.xml"/><Relationship Id="rId12" Type="http://schemas.openxmlformats.org/officeDocument/2006/relationships/diagramColors" Target="../diagrams/colors1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3.xml"/><Relationship Id="rId11" Type="http://schemas.openxmlformats.org/officeDocument/2006/relationships/diagramQuickStyle" Target="../diagrams/quickStyle14.xml"/><Relationship Id="rId5" Type="http://schemas.openxmlformats.org/officeDocument/2006/relationships/diagramLayout" Target="../diagrams/layout13.xml"/><Relationship Id="rId10" Type="http://schemas.openxmlformats.org/officeDocument/2006/relationships/diagramLayout" Target="../diagrams/layout14.xml"/><Relationship Id="rId4" Type="http://schemas.openxmlformats.org/officeDocument/2006/relationships/diagramData" Target="../diagrams/data13.xml"/><Relationship Id="rId9" Type="http://schemas.openxmlformats.org/officeDocument/2006/relationships/diagramData" Target="../diagrams/data14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Layout" Target="../diagrams/layout15.xml"/><Relationship Id="rId7" Type="http://schemas.openxmlformats.org/officeDocument/2006/relationships/image" Target="../media/image4.png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Layout" Target="../diagrams/layout16.xml"/><Relationship Id="rId7" Type="http://schemas.openxmlformats.org/officeDocument/2006/relationships/image" Target="../media/image4.png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1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7.xml"/><Relationship Id="rId3" Type="http://schemas.openxmlformats.org/officeDocument/2006/relationships/image" Target="../media/image4.png"/><Relationship Id="rId7" Type="http://schemas.openxmlformats.org/officeDocument/2006/relationships/diagramColors" Target="../diagrams/colors17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7.xml"/><Relationship Id="rId5" Type="http://schemas.openxmlformats.org/officeDocument/2006/relationships/diagramLayout" Target="../diagrams/layout17.xml"/><Relationship Id="rId4" Type="http://schemas.openxmlformats.org/officeDocument/2006/relationships/diagramData" Target="../diagrams/data17.xml"/></Relationships>
</file>

<file path=ppt/slides/_rels/slide1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8.xml"/><Relationship Id="rId3" Type="http://schemas.openxmlformats.org/officeDocument/2006/relationships/image" Target="../media/image4.png"/><Relationship Id="rId7" Type="http://schemas.openxmlformats.org/officeDocument/2006/relationships/diagramColors" Target="../diagrams/colors18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8.xml"/><Relationship Id="rId5" Type="http://schemas.openxmlformats.org/officeDocument/2006/relationships/diagramLayout" Target="../diagrams/layout18.xml"/><Relationship Id="rId4" Type="http://schemas.openxmlformats.org/officeDocument/2006/relationships/diagramData" Target="../diagrams/data1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13" Type="http://schemas.microsoft.com/office/2007/relationships/diagramDrawing" Target="../diagrams/drawing2.xml"/><Relationship Id="rId3" Type="http://schemas.openxmlformats.org/officeDocument/2006/relationships/image" Target="../media/image4.png"/><Relationship Id="rId7" Type="http://schemas.openxmlformats.org/officeDocument/2006/relationships/diagramColors" Target="../diagrams/colors1.xml"/><Relationship Id="rId12" Type="http://schemas.openxmlformats.org/officeDocument/2006/relationships/diagramColors" Target="../diagrams/colors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11" Type="http://schemas.openxmlformats.org/officeDocument/2006/relationships/diagramQuickStyle" Target="../diagrams/quickStyle2.xml"/><Relationship Id="rId5" Type="http://schemas.openxmlformats.org/officeDocument/2006/relationships/diagramLayout" Target="../diagrams/layout1.xml"/><Relationship Id="rId10" Type="http://schemas.openxmlformats.org/officeDocument/2006/relationships/diagramLayout" Target="../diagrams/layout2.xml"/><Relationship Id="rId4" Type="http://schemas.openxmlformats.org/officeDocument/2006/relationships/diagramData" Target="../diagrams/data1.xml"/><Relationship Id="rId9" Type="http://schemas.openxmlformats.org/officeDocument/2006/relationships/diagramData" Target="../diagrams/data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13" Type="http://schemas.microsoft.com/office/2007/relationships/diagramDrawing" Target="../diagrams/drawing4.xml"/><Relationship Id="rId3" Type="http://schemas.openxmlformats.org/officeDocument/2006/relationships/diagramLayout" Target="../diagrams/layout3.xml"/><Relationship Id="rId7" Type="http://schemas.openxmlformats.org/officeDocument/2006/relationships/image" Target="../media/image4.png"/><Relationship Id="rId12" Type="http://schemas.openxmlformats.org/officeDocument/2006/relationships/diagramColors" Target="../diagrams/colors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openxmlformats.org/officeDocument/2006/relationships/diagramQuickStyle" Target="../diagrams/quickStyle4.xml"/><Relationship Id="rId5" Type="http://schemas.openxmlformats.org/officeDocument/2006/relationships/diagramColors" Target="../diagrams/colors3.xml"/><Relationship Id="rId10" Type="http://schemas.openxmlformats.org/officeDocument/2006/relationships/diagramLayout" Target="../diagrams/layout4.xml"/><Relationship Id="rId4" Type="http://schemas.openxmlformats.org/officeDocument/2006/relationships/diagramQuickStyle" Target="../diagrams/quickStyle3.xml"/><Relationship Id="rId9" Type="http://schemas.openxmlformats.org/officeDocument/2006/relationships/diagramData" Target="../diagrams/data4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image" Target="../media/image4.png"/><Relationship Id="rId7" Type="http://schemas.openxmlformats.org/officeDocument/2006/relationships/diagramColors" Target="../diagrams/colors5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Layout" Target="../diagrams/layout6.xml"/><Relationship Id="rId7" Type="http://schemas.openxmlformats.org/officeDocument/2006/relationships/image" Target="../media/image4.pn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7.xml"/><Relationship Id="rId3" Type="http://schemas.openxmlformats.org/officeDocument/2006/relationships/image" Target="../media/image4.png"/><Relationship Id="rId7" Type="http://schemas.openxmlformats.org/officeDocument/2006/relationships/diagramColors" Target="../diagrams/colors7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7.xml"/><Relationship Id="rId5" Type="http://schemas.openxmlformats.org/officeDocument/2006/relationships/diagramLayout" Target="../diagrams/layout7.xml"/><Relationship Id="rId4" Type="http://schemas.openxmlformats.org/officeDocument/2006/relationships/diagramData" Target="../diagrams/data7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8.xml"/><Relationship Id="rId3" Type="http://schemas.openxmlformats.org/officeDocument/2006/relationships/image" Target="../media/image4.png"/><Relationship Id="rId7" Type="http://schemas.openxmlformats.org/officeDocument/2006/relationships/diagramColors" Target="../diagrams/colors8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8.xml"/><Relationship Id="rId5" Type="http://schemas.openxmlformats.org/officeDocument/2006/relationships/diagramLayout" Target="../diagrams/layout8.xml"/><Relationship Id="rId4" Type="http://schemas.openxmlformats.org/officeDocument/2006/relationships/diagramData" Target="../diagrams/data8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0.xml"/><Relationship Id="rId13" Type="http://schemas.openxmlformats.org/officeDocument/2006/relationships/image" Target="../media/image3.png"/><Relationship Id="rId3" Type="http://schemas.openxmlformats.org/officeDocument/2006/relationships/diagramLayout" Target="../diagrams/layout9.xml"/><Relationship Id="rId7" Type="http://schemas.openxmlformats.org/officeDocument/2006/relationships/diagramData" Target="../diagrams/data10.xml"/><Relationship Id="rId12" Type="http://schemas.openxmlformats.org/officeDocument/2006/relationships/image" Target="../media/image4.png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11" Type="http://schemas.microsoft.com/office/2007/relationships/diagramDrawing" Target="../diagrams/drawing10.xml"/><Relationship Id="rId5" Type="http://schemas.openxmlformats.org/officeDocument/2006/relationships/diagramColors" Target="../diagrams/colors9.xml"/><Relationship Id="rId10" Type="http://schemas.openxmlformats.org/officeDocument/2006/relationships/diagramColors" Target="../diagrams/colors10.xml"/><Relationship Id="rId4" Type="http://schemas.openxmlformats.org/officeDocument/2006/relationships/diagramQuickStyle" Target="../diagrams/quickStyle9.xml"/><Relationship Id="rId9" Type="http://schemas.openxmlformats.org/officeDocument/2006/relationships/diagramQuickStyle" Target="../diagrams/quickStyle10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Layout" Target="../diagrams/layout11.xml"/><Relationship Id="rId7" Type="http://schemas.openxmlformats.org/officeDocument/2006/relationships/image" Target="../media/image4.png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012160" y="0"/>
            <a:ext cx="2884920" cy="536361"/>
          </a:xfrm>
        </p:spPr>
        <p:txBody>
          <a:bodyPr>
            <a:noAutofit/>
          </a:bodyPr>
          <a:lstStyle/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/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solidFill>
                  <a:schemeClr val="tx1"/>
                </a:solidFill>
                <a:latin typeface="Arial" charset="0"/>
                <a:cs typeface="Arial" charset="0"/>
              </a:rPr>
              <a:t/>
            </a:r>
            <a:br>
              <a:rPr lang="ru-RU" sz="2800" dirty="0">
                <a:solidFill>
                  <a:schemeClr val="tx1"/>
                </a:solidFill>
                <a:latin typeface="Arial" charset="0"/>
                <a:cs typeface="Arial" charset="0"/>
              </a:rPr>
            </a:br>
            <a:r>
              <a:rPr lang="ru-RU" sz="1800" dirty="0">
                <a:solidFill>
                  <a:schemeClr val="tx1"/>
                </a:solidFill>
              </a:rPr>
              <a:t/>
            </a:r>
            <a:br>
              <a:rPr lang="ru-RU" sz="1800" dirty="0">
                <a:solidFill>
                  <a:schemeClr val="tx1"/>
                </a:solidFill>
              </a:rPr>
            </a:br>
            <a:endParaRPr lang="ru-RU" sz="1800" b="1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55776" y="5503463"/>
            <a:ext cx="658822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57200"/>
            <a:r>
              <a:rPr lang="ru-RU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МИКОВ ПАВЕЛ ВЛАДИМИРОВИЧ, </a:t>
            </a:r>
          </a:p>
          <a:p>
            <a:pPr algn="ctr" defTabSz="457200"/>
            <a:r>
              <a:rPr lang="ru-RU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УПОЛНОМОЧЕННЫЙ ПО ПРАВАМ  ЧЕЛОВЕКА </a:t>
            </a:r>
          </a:p>
          <a:p>
            <a:pPr algn="ctr" defTabSz="457200"/>
            <a:r>
              <a:rPr lang="ru-RU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ПЕРМСКОМ КРАЕ</a:t>
            </a:r>
            <a:endParaRPr lang="ru-RU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 bwMode="auto">
          <a:xfrm>
            <a:off x="0" y="2264299"/>
            <a:ext cx="9144000" cy="1958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1"/>
                </a:solidFill>
                <a:latin typeface="Century Gothic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1"/>
                </a:solidFill>
                <a:latin typeface="Century Gothic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1"/>
                </a:solidFill>
                <a:latin typeface="Century Gothic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1"/>
                </a:solidFill>
                <a:latin typeface="Century Gothic" pitchFamily="34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defTabSz="457200" eaLnBrk="1" fontAlgn="auto" hangingPunct="1">
              <a:spcAft>
                <a:spcPts val="0"/>
              </a:spcAft>
              <a:defRPr/>
            </a:pPr>
            <a:r>
              <a:rPr lang="ru-RU" sz="32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ПОСТИНТЕРНАТНОЕ СОПРОВОЖДЕНИЕ </a:t>
            </a:r>
          </a:p>
          <a:p>
            <a:pPr algn="ctr" defTabSz="457200" eaLnBrk="1" fontAlgn="auto" hangingPunct="1">
              <a:spcAft>
                <a:spcPts val="0"/>
              </a:spcAft>
              <a:defRPr/>
            </a:pPr>
            <a:r>
              <a:rPr lang="ru-RU" sz="32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ДЕТЕЙ-СИРОТ, ДЕТЕЙ, ОСТАВШИХСЯ БЕЗ ПОПЕЧЕНИЯ РОДИТЕЛЕЙ, ЛИЦ ИЗ ИХ ЧИСЛА: </a:t>
            </a:r>
          </a:p>
          <a:p>
            <a:pPr algn="ctr" defTabSz="457200" eaLnBrk="1" fontAlgn="auto" hangingPunct="1">
              <a:spcAft>
                <a:spcPts val="0"/>
              </a:spcAft>
              <a:defRPr/>
            </a:pPr>
            <a:r>
              <a:rPr lang="ru-RU" sz="32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ДЕСЯТИЛЕТНИЙ ОПЫТ ПЕРМСКОГО КРАЯ</a:t>
            </a:r>
          </a:p>
        </p:txBody>
      </p:sp>
      <p:pic>
        <p:nvPicPr>
          <p:cNvPr id="1026" name="Picture 2" descr="C:\Users\esistomina\Desktop\лого УПЧ только овал и подпись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5474597"/>
            <a:ext cx="1783751" cy="981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Users\esistomina\Desktop\Зеленая ф\Логотипы\17113_html_m15081a4a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196016"/>
            <a:ext cx="669980" cy="1288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0" y="692696"/>
            <a:ext cx="914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IX 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Педагогические чтения </a:t>
            </a:r>
          </a:p>
          <a:p>
            <a:pPr algn="ctr"/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«адаптация и социализация детей-сирот, </a:t>
            </a:r>
          </a:p>
          <a:p>
            <a:pPr algn="ctr"/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детей, оставшихся без попечения родителей»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372200" y="-21166"/>
            <a:ext cx="24117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57200"/>
            <a:r>
              <a:rPr lang="ru-RU" sz="1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г. </a:t>
            </a:r>
            <a:r>
              <a:rPr lang="ru-RU" sz="14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Киров, </a:t>
            </a:r>
            <a:endParaRPr lang="ru-RU" sz="1400" b="1" dirty="0" smtClean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defTabSz="457200"/>
            <a:r>
              <a:rPr lang="ru-RU" sz="14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17 марта 2021 года</a:t>
            </a:r>
            <a:endParaRPr lang="ru-RU" sz="14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80824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9321171"/>
              </p:ext>
            </p:extLst>
          </p:nvPr>
        </p:nvGraphicFramePr>
        <p:xfrm>
          <a:off x="434211" y="2708920"/>
          <a:ext cx="8270875" cy="27822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-2351" y="1032542"/>
            <a:ext cx="9144001" cy="89011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lvl="0" algn="ctr">
              <a:lnSpc>
                <a:spcPct val="80000"/>
              </a:lnSpc>
              <a:spcAft>
                <a:spcPts val="0"/>
              </a:spcAft>
            </a:pPr>
            <a:r>
              <a:rPr lang="ru-RU" sz="3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Ежемесячное вознаграждение </a:t>
            </a:r>
            <a:r>
              <a:rPr lang="ru-RU" sz="32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постинтернатному</a:t>
            </a:r>
            <a:r>
              <a:rPr lang="ru-RU" sz="3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воспитателю</a:t>
            </a:r>
            <a:endParaRPr lang="ru-RU" sz="32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7" name="Picture 2" descr="C:\Users\esistomina\Desktop\лого УПЧ только овал и подпись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166"/>
            <a:ext cx="846186" cy="465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esistomina\Desktop\Зеленая ф\Логотипы\17113_html_m15081a4a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048" y="27534"/>
            <a:ext cx="241993" cy="465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3203848" y="27534"/>
            <a:ext cx="56166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IX </a:t>
            </a:r>
            <a:r>
              <a:rPr lang="ru-RU" sz="9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Педагогические чтения </a:t>
            </a:r>
            <a:r>
              <a:rPr lang="ru-RU" sz="9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«</a:t>
            </a:r>
            <a:r>
              <a:rPr lang="ru-RU" sz="9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адаптация и социализация детей-сирот, </a:t>
            </a:r>
            <a:r>
              <a:rPr lang="ru-RU" sz="9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</a:p>
          <a:p>
            <a:pPr algn="ctr"/>
            <a:r>
              <a:rPr lang="ru-RU" sz="9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детей</a:t>
            </a:r>
            <a:r>
              <a:rPr lang="ru-RU" sz="9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, оставшихся без попечения родителей»</a:t>
            </a:r>
            <a:endParaRPr lang="ru-RU" sz="9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63504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8445794"/>
              </p:ext>
            </p:extLst>
          </p:nvPr>
        </p:nvGraphicFramePr>
        <p:xfrm>
          <a:off x="107504" y="4221088"/>
          <a:ext cx="8928992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2557393763"/>
              </p:ext>
            </p:extLst>
          </p:nvPr>
        </p:nvGraphicFramePr>
        <p:xfrm>
          <a:off x="5065712" y="692696"/>
          <a:ext cx="3970784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Диаграмма 11"/>
          <p:cNvGraphicFramePr/>
          <p:nvPr>
            <p:extLst>
              <p:ext uri="{D42A27DB-BD31-4B8C-83A1-F6EECF244321}">
                <p14:modId xmlns:p14="http://schemas.microsoft.com/office/powerpoint/2010/main" val="170422711"/>
              </p:ext>
            </p:extLst>
          </p:nvPr>
        </p:nvGraphicFramePr>
        <p:xfrm>
          <a:off x="107504" y="692696"/>
          <a:ext cx="4803848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14" name="Picture 2" descr="C:\Users\esistomina\Desktop\лого УПЧ только овал и подпись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166"/>
            <a:ext cx="846186" cy="465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C:\Users\esistomina\Desktop\Зеленая ф\Логотипы\17113_html_m15081a4a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048" y="27534"/>
            <a:ext cx="241993" cy="465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3203848" y="27534"/>
            <a:ext cx="56166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IX </a:t>
            </a:r>
            <a:r>
              <a:rPr lang="ru-RU" sz="9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Педагогические чтения </a:t>
            </a:r>
            <a:r>
              <a:rPr lang="ru-RU" sz="9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«</a:t>
            </a:r>
            <a:r>
              <a:rPr lang="ru-RU" sz="9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адаптация и социализация детей-сирот, </a:t>
            </a:r>
            <a:r>
              <a:rPr lang="ru-RU" sz="9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</a:p>
          <a:p>
            <a:pPr algn="ctr"/>
            <a:r>
              <a:rPr lang="ru-RU" sz="9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детей</a:t>
            </a:r>
            <a:r>
              <a:rPr lang="ru-RU" sz="9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, оставшихся без попечения родителей»</a:t>
            </a:r>
            <a:endParaRPr lang="ru-RU" sz="9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22002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esistomina\Desktop\Зеленая ф\Логотипы\17113_html_m15081a4a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048" y="27534"/>
            <a:ext cx="241993" cy="465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esistomina\Desktop\лого УПЧ только овал и подпись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166"/>
            <a:ext cx="846186" cy="465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41312088"/>
              </p:ext>
            </p:extLst>
          </p:nvPr>
        </p:nvGraphicFramePr>
        <p:xfrm>
          <a:off x="107856" y="708960"/>
          <a:ext cx="8940472" cy="43042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4018209213"/>
              </p:ext>
            </p:extLst>
          </p:nvPr>
        </p:nvGraphicFramePr>
        <p:xfrm>
          <a:off x="107856" y="5013176"/>
          <a:ext cx="8928639" cy="17740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3203848" y="27534"/>
            <a:ext cx="56166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IX </a:t>
            </a:r>
            <a:r>
              <a:rPr lang="ru-RU" sz="9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Педагогические чтения </a:t>
            </a:r>
            <a:r>
              <a:rPr lang="ru-RU" sz="9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«</a:t>
            </a:r>
            <a:r>
              <a:rPr lang="ru-RU" sz="9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адаптация и социализация детей-сирот, </a:t>
            </a:r>
            <a:r>
              <a:rPr lang="ru-RU" sz="9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</a:p>
          <a:p>
            <a:pPr algn="ctr"/>
            <a:r>
              <a:rPr lang="ru-RU" sz="9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детей</a:t>
            </a:r>
            <a:r>
              <a:rPr lang="ru-RU" sz="9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, оставшихся без попечения родителей»</a:t>
            </a:r>
            <a:endParaRPr lang="ru-RU" sz="9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01928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вопросы, требующие решения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-2349" y="692696"/>
            <a:ext cx="9144001" cy="496161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lvl="0" algn="ctr">
              <a:lnSpc>
                <a:spcPct val="80000"/>
              </a:lnSpc>
              <a:spcAft>
                <a:spcPts val="0"/>
              </a:spcAft>
            </a:pPr>
            <a:r>
              <a:rPr lang="ru-RU" sz="3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Вопросы требующие решения</a:t>
            </a:r>
            <a:endParaRPr lang="ru-RU" sz="32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4033626049"/>
              </p:ext>
            </p:extLst>
          </p:nvPr>
        </p:nvGraphicFramePr>
        <p:xfrm>
          <a:off x="323528" y="1340768"/>
          <a:ext cx="8384578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Picture 2" descr="C:\Users\esistomina\Desktop\лого УПЧ только овал и подпись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166"/>
            <a:ext cx="846186" cy="465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esistomina\Desktop\Зеленая ф\Логотипы\17113_html_m15081a4a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048" y="27534"/>
            <a:ext cx="241993" cy="465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3203848" y="27534"/>
            <a:ext cx="56166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IX </a:t>
            </a:r>
            <a:r>
              <a:rPr lang="ru-RU" sz="9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Педагогические чтения </a:t>
            </a:r>
            <a:r>
              <a:rPr lang="ru-RU" sz="9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«</a:t>
            </a:r>
            <a:r>
              <a:rPr lang="ru-RU" sz="9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адаптация и социализация детей-сирот, </a:t>
            </a:r>
            <a:r>
              <a:rPr lang="ru-RU" sz="9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</a:p>
          <a:p>
            <a:pPr algn="ctr"/>
            <a:r>
              <a:rPr lang="ru-RU" sz="9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детей</a:t>
            </a:r>
            <a:r>
              <a:rPr lang="ru-RU" sz="9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, оставшихся без попечения родителей»</a:t>
            </a:r>
            <a:endParaRPr lang="ru-RU" sz="9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62849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вопросы, требующие решения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-2349" y="692696"/>
            <a:ext cx="9144001" cy="496161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lvl="0" algn="ctr">
              <a:lnSpc>
                <a:spcPct val="80000"/>
              </a:lnSpc>
              <a:spcAft>
                <a:spcPts val="0"/>
              </a:spcAft>
            </a:pPr>
            <a:r>
              <a:rPr lang="ru-RU" sz="3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Вопросы требующие решения</a:t>
            </a:r>
            <a:endParaRPr lang="ru-RU" sz="32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1924743052"/>
              </p:ext>
            </p:extLst>
          </p:nvPr>
        </p:nvGraphicFramePr>
        <p:xfrm>
          <a:off x="323528" y="1340768"/>
          <a:ext cx="8384578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Picture 2" descr="C:\Users\esistomina\Desktop\лого УПЧ только овал и подпись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166"/>
            <a:ext cx="846186" cy="465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esistomina\Desktop\Зеленая ф\Логотипы\17113_html_m15081a4a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048" y="27534"/>
            <a:ext cx="241993" cy="465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3203848" y="27534"/>
            <a:ext cx="56166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IX </a:t>
            </a:r>
            <a:r>
              <a:rPr lang="ru-RU" sz="9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Педагогические чтения </a:t>
            </a:r>
            <a:r>
              <a:rPr lang="ru-RU" sz="9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«</a:t>
            </a:r>
            <a:r>
              <a:rPr lang="ru-RU" sz="9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адаптация и социализация детей-сирот, </a:t>
            </a:r>
            <a:r>
              <a:rPr lang="ru-RU" sz="9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</a:p>
          <a:p>
            <a:pPr algn="ctr"/>
            <a:r>
              <a:rPr lang="ru-RU" sz="9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детей</a:t>
            </a:r>
            <a:r>
              <a:rPr lang="ru-RU" sz="9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, оставшихся без попечения родителей»</a:t>
            </a:r>
            <a:endParaRPr lang="ru-RU" sz="9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763451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esistomina\Desktop\Зеленая ф\Логотипы\17113_html_m15081a4a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048" y="27534"/>
            <a:ext cx="241993" cy="465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esistomina\Desktop\лого УПЧ только овал и подпись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166"/>
            <a:ext cx="846186" cy="465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-2349" y="692696"/>
            <a:ext cx="9144001" cy="496161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lvl="0" algn="ctr">
              <a:lnSpc>
                <a:spcPct val="80000"/>
              </a:lnSpc>
              <a:spcAft>
                <a:spcPts val="0"/>
              </a:spcAft>
            </a:pPr>
            <a:r>
              <a:rPr lang="ru-RU" sz="3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Пути решения</a:t>
            </a:r>
            <a:endParaRPr lang="ru-RU" sz="32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1599355070"/>
              </p:ext>
            </p:extLst>
          </p:nvPr>
        </p:nvGraphicFramePr>
        <p:xfrm>
          <a:off x="107504" y="1188857"/>
          <a:ext cx="8928992" cy="577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3203848" y="27534"/>
            <a:ext cx="56166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IX </a:t>
            </a:r>
            <a:r>
              <a:rPr lang="ru-RU" sz="9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Педагогические чтения </a:t>
            </a:r>
            <a:r>
              <a:rPr lang="ru-RU" sz="9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«</a:t>
            </a:r>
            <a:r>
              <a:rPr lang="ru-RU" sz="9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адаптация и социализация детей-сирот, </a:t>
            </a:r>
            <a:r>
              <a:rPr lang="ru-RU" sz="9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</a:p>
          <a:p>
            <a:pPr algn="ctr"/>
            <a:r>
              <a:rPr lang="ru-RU" sz="9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детей</a:t>
            </a:r>
            <a:r>
              <a:rPr lang="ru-RU" sz="9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, оставшихся без попечения родителей»</a:t>
            </a:r>
            <a:endParaRPr lang="ru-RU" sz="9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90150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esistomina\Desktop\Зеленая ф\Логотипы\17113_html_m15081a4a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048" y="27534"/>
            <a:ext cx="241993" cy="465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esistomina\Desktop\лого УПЧ только овал и подпись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166"/>
            <a:ext cx="846186" cy="465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-2349" y="692696"/>
            <a:ext cx="9144001" cy="496161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lvl="0" algn="ctr">
              <a:lnSpc>
                <a:spcPct val="80000"/>
              </a:lnSpc>
              <a:spcAft>
                <a:spcPts val="0"/>
              </a:spcAft>
            </a:pPr>
            <a:r>
              <a:rPr lang="ru-RU" sz="3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Пути решения</a:t>
            </a:r>
            <a:endParaRPr lang="ru-RU" sz="32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830527989"/>
              </p:ext>
            </p:extLst>
          </p:nvPr>
        </p:nvGraphicFramePr>
        <p:xfrm>
          <a:off x="107504" y="1188857"/>
          <a:ext cx="8928992" cy="577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3203848" y="27534"/>
            <a:ext cx="56166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IX </a:t>
            </a:r>
            <a:r>
              <a:rPr lang="ru-RU" sz="9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Педагогические чтения </a:t>
            </a:r>
            <a:r>
              <a:rPr lang="ru-RU" sz="9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«</a:t>
            </a:r>
            <a:r>
              <a:rPr lang="ru-RU" sz="9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адаптация и социализация детей-сирот, </a:t>
            </a:r>
            <a:r>
              <a:rPr lang="ru-RU" sz="9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</a:p>
          <a:p>
            <a:pPr algn="ctr"/>
            <a:r>
              <a:rPr lang="ru-RU" sz="9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детей</a:t>
            </a:r>
            <a:r>
              <a:rPr lang="ru-RU" sz="9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, оставшихся без попечения родителей»</a:t>
            </a:r>
            <a:endParaRPr lang="ru-RU" sz="9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26885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esistomina\Desktop\лого УПЧ только овал и подпись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49" y="175852"/>
            <a:ext cx="846186" cy="465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635897" y="4409728"/>
            <a:ext cx="5508104" cy="2448272"/>
          </a:xfrm>
        </p:spPr>
        <p:txBody>
          <a:bodyPr/>
          <a:lstStyle/>
          <a:p>
            <a:r>
              <a:rPr lang="ru-RU" dirty="0"/>
              <a:t>Адрес : </a:t>
            </a:r>
            <a:r>
              <a:rPr lang="ru-RU" dirty="0">
                <a:solidFill>
                  <a:srgbClr val="002060"/>
                </a:solidFill>
              </a:rPr>
              <a:t>614006, город Пермь, ул. Ленина, 51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тел.: </a:t>
            </a:r>
            <a:r>
              <a:rPr lang="ru-RU" dirty="0">
                <a:solidFill>
                  <a:srgbClr val="002060"/>
                </a:solidFill>
              </a:rPr>
              <a:t>8(342) </a:t>
            </a:r>
            <a:r>
              <a:rPr lang="ru-RU" dirty="0" smtClean="0">
                <a:solidFill>
                  <a:srgbClr val="002060"/>
                </a:solidFill>
              </a:rPr>
              <a:t>217-76-70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Факс: </a:t>
            </a:r>
            <a:r>
              <a:rPr lang="ru-RU" dirty="0">
                <a:solidFill>
                  <a:srgbClr val="002060"/>
                </a:solidFill>
              </a:rPr>
              <a:t>8 (342) 235-14-57</a:t>
            </a:r>
            <a:r>
              <a:rPr lang="en-US" dirty="0"/>
              <a:t/>
            </a:r>
            <a:br>
              <a:rPr lang="en-US" dirty="0"/>
            </a:br>
            <a:r>
              <a:rPr lang="en-US" dirty="0">
                <a:latin typeface="Corbel" panose="020B0503020204020204" pitchFamily="34" charset="0"/>
              </a:rPr>
              <a:t>E-mail</a:t>
            </a:r>
            <a:r>
              <a:rPr lang="ru-RU" dirty="0">
                <a:latin typeface="Corbel" panose="020B0503020204020204" pitchFamily="34" charset="0"/>
              </a:rPr>
              <a:t>:</a:t>
            </a:r>
            <a:r>
              <a:rPr lang="en-US" dirty="0"/>
              <a:t> </a:t>
            </a:r>
            <a:r>
              <a:rPr lang="en-US" dirty="0">
                <a:solidFill>
                  <a:schemeClr val="accent6"/>
                </a:solidFill>
              </a:rPr>
              <a:t>ombudsman@uppc.permkrai.ru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сайт: </a:t>
            </a:r>
            <a:r>
              <a:rPr lang="en-US" dirty="0"/>
              <a:t> </a:t>
            </a:r>
            <a:r>
              <a:rPr lang="en-US" dirty="0">
                <a:solidFill>
                  <a:schemeClr val="accent6"/>
                </a:solidFill>
              </a:rPr>
              <a:t>www</a:t>
            </a:r>
            <a:r>
              <a:rPr lang="en-US" dirty="0" smtClean="0">
                <a:solidFill>
                  <a:schemeClr val="accent6"/>
                </a:solidFill>
              </a:rPr>
              <a:t>.</a:t>
            </a:r>
            <a:r>
              <a:rPr lang="en-US" dirty="0">
                <a:solidFill>
                  <a:schemeClr val="accent6"/>
                </a:solidFill>
              </a:rPr>
              <a:t> o</a:t>
            </a:r>
            <a:r>
              <a:rPr lang="en-US" dirty="0" smtClean="0">
                <a:solidFill>
                  <a:schemeClr val="accent6"/>
                </a:solidFill>
              </a:rPr>
              <a:t>mbudsman</a:t>
            </a:r>
            <a:r>
              <a:rPr lang="ru-RU" dirty="0" smtClean="0">
                <a:solidFill>
                  <a:schemeClr val="accent6"/>
                </a:solidFill>
              </a:rPr>
              <a:t>.</a:t>
            </a:r>
            <a:r>
              <a:rPr lang="en-US" dirty="0" smtClean="0">
                <a:solidFill>
                  <a:schemeClr val="accent6"/>
                </a:solidFill>
              </a:rPr>
              <a:t>perm.ru</a:t>
            </a:r>
            <a:endParaRPr lang="ru-RU" dirty="0">
              <a:solidFill>
                <a:schemeClr val="accent6"/>
              </a:solidFill>
            </a:endParaRPr>
          </a:p>
          <a:p>
            <a:endParaRPr lang="ru-RU" dirty="0"/>
          </a:p>
        </p:txBody>
      </p:sp>
      <p:pic>
        <p:nvPicPr>
          <p:cNvPr id="16" name="Picture 2" descr="http://cs402428.userapi.com/v402428749/157b/7V0MIgitr1M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4797152"/>
            <a:ext cx="1839515" cy="12707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Заголовок 1"/>
          <p:cNvSpPr txBox="1">
            <a:spLocks/>
          </p:cNvSpPr>
          <p:nvPr/>
        </p:nvSpPr>
        <p:spPr>
          <a:xfrm>
            <a:off x="0" y="980728"/>
            <a:ext cx="9143999" cy="42842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endParaRPr lang="ru-RU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8" name="Заголовок 1"/>
          <p:cNvSpPr txBox="1">
            <a:spLocks/>
          </p:cNvSpPr>
          <p:nvPr/>
        </p:nvSpPr>
        <p:spPr>
          <a:xfrm>
            <a:off x="-7245" y="2854670"/>
            <a:ext cx="9144000" cy="10759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endParaRPr lang="ru-RU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0" y="1772816"/>
            <a:ext cx="9144001" cy="54406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lvl="0" algn="ctr">
              <a:lnSpc>
                <a:spcPct val="80000"/>
              </a:lnSpc>
              <a:spcAft>
                <a:spcPts val="0"/>
              </a:spcAft>
            </a:pPr>
            <a:r>
              <a:rPr lang="ru-RU" sz="3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СПАСИБО ЗА ВНИМАНИЕ!</a:t>
            </a:r>
            <a:endParaRPr lang="ru-RU" sz="36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9" name="Picture 2" descr="C:\Users\esistomina\Desktop\Зеленая ф\Логотипы\17113_html_m15081a4a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5631" y="114174"/>
            <a:ext cx="241993" cy="465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Заголовок 1"/>
          <p:cNvSpPr txBox="1">
            <a:spLocks/>
          </p:cNvSpPr>
          <p:nvPr/>
        </p:nvSpPr>
        <p:spPr>
          <a:xfrm>
            <a:off x="-27215" y="2429272"/>
            <a:ext cx="9144000" cy="10759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37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Пермский край </a:t>
            </a:r>
            <a:endParaRPr lang="ru-RU" sz="3700" b="1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ru-RU" sz="37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открыт </a:t>
            </a:r>
            <a:r>
              <a:rPr lang="ru-RU" sz="37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для сотрудничества</a:t>
            </a:r>
            <a:r>
              <a:rPr lang="ru-RU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!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3203848" y="27534"/>
            <a:ext cx="56166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IX </a:t>
            </a:r>
            <a:r>
              <a:rPr lang="ru-RU" sz="9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Педагогические чтения </a:t>
            </a:r>
            <a:r>
              <a:rPr lang="ru-RU" sz="9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«</a:t>
            </a:r>
            <a:r>
              <a:rPr lang="ru-RU" sz="9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адаптация и социализация детей-сирот, </a:t>
            </a:r>
            <a:r>
              <a:rPr lang="ru-RU" sz="9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</a:p>
          <a:p>
            <a:pPr algn="ctr"/>
            <a:r>
              <a:rPr lang="ru-RU" sz="9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детей</a:t>
            </a:r>
            <a:r>
              <a:rPr lang="ru-RU" sz="9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, оставшихся без попечения родителей»</a:t>
            </a:r>
            <a:endParaRPr lang="ru-RU" sz="9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09873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esistomina\Desktop\Зеленая ф\Логотипы\17113_html_m15081a4a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048" y="27534"/>
            <a:ext cx="241993" cy="465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esistomina\Desktop\лого УПЧ только овал и подпись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166"/>
            <a:ext cx="846186" cy="465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989049604"/>
              </p:ext>
            </p:extLst>
          </p:nvPr>
        </p:nvGraphicFramePr>
        <p:xfrm>
          <a:off x="179512" y="764704"/>
          <a:ext cx="8856984" cy="17281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203848" y="27534"/>
            <a:ext cx="56166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IX </a:t>
            </a:r>
            <a:r>
              <a:rPr lang="ru-RU" sz="9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Педагогические чтения </a:t>
            </a:r>
            <a:r>
              <a:rPr lang="ru-RU" sz="9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«</a:t>
            </a:r>
            <a:r>
              <a:rPr lang="ru-RU" sz="9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адаптация и социализация детей-сирот, </a:t>
            </a:r>
            <a:r>
              <a:rPr lang="ru-RU" sz="9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</a:p>
          <a:p>
            <a:pPr algn="ctr"/>
            <a:r>
              <a:rPr lang="ru-RU" sz="9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детей</a:t>
            </a:r>
            <a:r>
              <a:rPr lang="ru-RU" sz="9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, оставшихся без попечения родителей»</a:t>
            </a:r>
            <a:endParaRPr lang="ru-RU" sz="9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1205387152"/>
              </p:ext>
            </p:extLst>
          </p:nvPr>
        </p:nvGraphicFramePr>
        <p:xfrm>
          <a:off x="179512" y="1844824"/>
          <a:ext cx="8784976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</p:spTree>
    <p:extLst>
      <p:ext uri="{BB962C8B-B14F-4D97-AF65-F5344CB8AC3E}">
        <p14:creationId xmlns:p14="http://schemas.microsoft.com/office/powerpoint/2010/main" val="269468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9758145"/>
              </p:ext>
            </p:extLst>
          </p:nvPr>
        </p:nvGraphicFramePr>
        <p:xfrm>
          <a:off x="436563" y="2181225"/>
          <a:ext cx="8270875" cy="36782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2" descr="C:\Users\esistomina\Desktop\лого УПЧ только овал и подпись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166"/>
            <a:ext cx="846186" cy="465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esistomina\Desktop\Зеленая ф\Логотипы\17113_html_m15081a4a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048" y="27534"/>
            <a:ext cx="241993" cy="465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0" name="Схема 9"/>
          <p:cNvGraphicFramePr/>
          <p:nvPr>
            <p:extLst>
              <p:ext uri="{D42A27DB-BD31-4B8C-83A1-F6EECF244321}">
                <p14:modId xmlns:p14="http://schemas.microsoft.com/office/powerpoint/2010/main" val="1840101706"/>
              </p:ext>
            </p:extLst>
          </p:nvPr>
        </p:nvGraphicFramePr>
        <p:xfrm>
          <a:off x="107504" y="1188857"/>
          <a:ext cx="8712968" cy="55525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-2349" y="692696"/>
            <a:ext cx="9144001" cy="496161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lvl="0" algn="ctr">
              <a:lnSpc>
                <a:spcPct val="80000"/>
              </a:lnSpc>
              <a:spcAft>
                <a:spcPts val="0"/>
              </a:spcAft>
            </a:pPr>
            <a:r>
              <a:rPr lang="ru-RU" sz="32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Нормативно-правовые акты Пермского края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203848" y="27534"/>
            <a:ext cx="56166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IX </a:t>
            </a:r>
            <a:r>
              <a:rPr lang="ru-RU" sz="9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Педагогические чтения </a:t>
            </a:r>
            <a:r>
              <a:rPr lang="ru-RU" sz="9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«</a:t>
            </a:r>
            <a:r>
              <a:rPr lang="ru-RU" sz="9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адаптация и социализация детей-сирот, </a:t>
            </a:r>
            <a:r>
              <a:rPr lang="ru-RU" sz="9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</a:p>
          <a:p>
            <a:pPr algn="ctr"/>
            <a:r>
              <a:rPr lang="ru-RU" sz="9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детей</a:t>
            </a:r>
            <a:r>
              <a:rPr lang="ru-RU" sz="9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, оставшихся без попечения родителей»</a:t>
            </a:r>
            <a:endParaRPr lang="ru-RU" sz="9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32001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esistomina\Desktop\Зеленая ф\Логотипы\17113_html_m15081a4a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048" y="27534"/>
            <a:ext cx="241993" cy="465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esistomina\Desktop\лого УПЧ только овал и подпись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166"/>
            <a:ext cx="846186" cy="465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557354721"/>
              </p:ext>
            </p:extLst>
          </p:nvPr>
        </p:nvGraphicFramePr>
        <p:xfrm>
          <a:off x="251520" y="764704"/>
          <a:ext cx="8712968" cy="5832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3203848" y="27534"/>
            <a:ext cx="56166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IX </a:t>
            </a:r>
            <a:r>
              <a:rPr lang="ru-RU" sz="9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Педагогические чтения </a:t>
            </a:r>
            <a:r>
              <a:rPr lang="ru-RU" sz="9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«</a:t>
            </a:r>
            <a:r>
              <a:rPr lang="ru-RU" sz="9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адаптация и социализация детей-сирот, </a:t>
            </a:r>
            <a:r>
              <a:rPr lang="ru-RU" sz="9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</a:p>
          <a:p>
            <a:pPr algn="ctr"/>
            <a:r>
              <a:rPr lang="ru-RU" sz="9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детей</a:t>
            </a:r>
            <a:r>
              <a:rPr lang="ru-RU" sz="9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, оставшихся без попечения родителей»</a:t>
            </a:r>
            <a:endParaRPr lang="ru-RU" sz="9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66202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7039347"/>
              </p:ext>
            </p:extLst>
          </p:nvPr>
        </p:nvGraphicFramePr>
        <p:xfrm>
          <a:off x="107505" y="1208824"/>
          <a:ext cx="8784976" cy="56491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-2349" y="692696"/>
            <a:ext cx="9144001" cy="496161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lvl="0" algn="ctr">
              <a:lnSpc>
                <a:spcPct val="80000"/>
              </a:lnSpc>
              <a:spcAft>
                <a:spcPts val="0"/>
              </a:spcAft>
            </a:pPr>
            <a:r>
              <a:rPr lang="ru-RU" sz="32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Постинтернатный</a:t>
            </a:r>
            <a:r>
              <a:rPr lang="ru-RU" sz="3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воспитатель</a:t>
            </a:r>
            <a:endParaRPr lang="ru-RU" sz="32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11" name="Picture 2" descr="C:\Users\esistomina\Desktop\лого УПЧ только овал и подпись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166"/>
            <a:ext cx="846186" cy="465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C:\Users\esistomina\Desktop\Зеленая ф\Логотипы\17113_html_m15081a4a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048" y="27534"/>
            <a:ext cx="241993" cy="465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3203848" y="27534"/>
            <a:ext cx="56166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IX </a:t>
            </a:r>
            <a:r>
              <a:rPr lang="ru-RU" sz="9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Педагогические чтения </a:t>
            </a:r>
            <a:r>
              <a:rPr lang="ru-RU" sz="9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«</a:t>
            </a:r>
            <a:r>
              <a:rPr lang="ru-RU" sz="9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адаптация и социализация детей-сирот, </a:t>
            </a:r>
            <a:r>
              <a:rPr lang="ru-RU" sz="9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</a:p>
          <a:p>
            <a:pPr algn="ctr"/>
            <a:r>
              <a:rPr lang="ru-RU" sz="9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детей</a:t>
            </a:r>
            <a:r>
              <a:rPr lang="ru-RU" sz="9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, оставшихся без попечения родителей»</a:t>
            </a:r>
            <a:endParaRPr lang="ru-RU" sz="9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70490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esistomina\Desktop\Зеленая ф\Логотипы\17113_html_m15081a4a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048" y="27534"/>
            <a:ext cx="241993" cy="465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esistomina\Desktop\лого УПЧ только овал и подпись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166"/>
            <a:ext cx="846186" cy="465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4191693529"/>
              </p:ext>
            </p:extLst>
          </p:nvPr>
        </p:nvGraphicFramePr>
        <p:xfrm>
          <a:off x="395536" y="1340768"/>
          <a:ext cx="7848872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-2349" y="692696"/>
            <a:ext cx="9144001" cy="496161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lvl="0" algn="ctr">
              <a:lnSpc>
                <a:spcPct val="80000"/>
              </a:lnSpc>
              <a:spcAft>
                <a:spcPts val="0"/>
              </a:spcAft>
            </a:pPr>
            <a:r>
              <a:rPr lang="ru-RU" sz="32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Постинтернатный</a:t>
            </a:r>
            <a:r>
              <a:rPr lang="ru-RU" sz="3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воспитатель</a:t>
            </a:r>
            <a:endParaRPr lang="ru-RU" sz="32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203848" y="27534"/>
            <a:ext cx="56166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IX </a:t>
            </a:r>
            <a:r>
              <a:rPr lang="ru-RU" sz="9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Педагогические чтения </a:t>
            </a:r>
            <a:r>
              <a:rPr lang="ru-RU" sz="9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«</a:t>
            </a:r>
            <a:r>
              <a:rPr lang="ru-RU" sz="9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адаптация и социализация детей-сирот, </a:t>
            </a:r>
            <a:r>
              <a:rPr lang="ru-RU" sz="9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</a:p>
          <a:p>
            <a:pPr algn="ctr"/>
            <a:r>
              <a:rPr lang="ru-RU" sz="9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детей</a:t>
            </a:r>
            <a:r>
              <a:rPr lang="ru-RU" sz="9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, оставшихся без попечения родителей»</a:t>
            </a:r>
            <a:endParaRPr lang="ru-RU" sz="9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1994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esistomina\Desktop\Зеленая ф\Логотипы\17113_html_m15081a4a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048" y="27534"/>
            <a:ext cx="241993" cy="465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esistomina\Desktop\лого УПЧ только овал и подпись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166"/>
            <a:ext cx="846186" cy="465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898545079"/>
              </p:ext>
            </p:extLst>
          </p:nvPr>
        </p:nvGraphicFramePr>
        <p:xfrm>
          <a:off x="395536" y="1340768"/>
          <a:ext cx="7632848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3203848" y="27534"/>
            <a:ext cx="56166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IX </a:t>
            </a:r>
            <a:r>
              <a:rPr lang="ru-RU" sz="9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Педагогические чтения </a:t>
            </a:r>
            <a:r>
              <a:rPr lang="ru-RU" sz="9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«</a:t>
            </a:r>
            <a:r>
              <a:rPr lang="ru-RU" sz="9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адаптация и социализация детей-сирот, </a:t>
            </a:r>
            <a:r>
              <a:rPr lang="ru-RU" sz="9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</a:p>
          <a:p>
            <a:pPr algn="ctr"/>
            <a:r>
              <a:rPr lang="ru-RU" sz="9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детей</a:t>
            </a:r>
            <a:r>
              <a:rPr lang="ru-RU" sz="9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, оставшихся без попечения родителей»</a:t>
            </a:r>
            <a:endParaRPr lang="ru-RU" sz="9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7403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-1" y="659677"/>
            <a:ext cx="9144001" cy="496161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lvl="0" algn="ctr">
              <a:lnSpc>
                <a:spcPct val="80000"/>
              </a:lnSpc>
              <a:spcAft>
                <a:spcPts val="0"/>
              </a:spcAft>
            </a:pPr>
            <a:r>
              <a:rPr lang="ru-RU" sz="3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Договор о </a:t>
            </a:r>
            <a:r>
              <a:rPr lang="ru-RU" sz="32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постинтернатном</a:t>
            </a:r>
            <a:r>
              <a:rPr lang="ru-RU" sz="3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сопровождении</a:t>
            </a:r>
            <a:endParaRPr lang="ru-RU" sz="32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2638824737"/>
              </p:ext>
            </p:extLst>
          </p:nvPr>
        </p:nvGraphicFramePr>
        <p:xfrm>
          <a:off x="3776533" y="1188857"/>
          <a:ext cx="5259964" cy="55525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3" name="Схема 12"/>
          <p:cNvGraphicFramePr/>
          <p:nvPr>
            <p:extLst>
              <p:ext uri="{D42A27DB-BD31-4B8C-83A1-F6EECF244321}">
                <p14:modId xmlns:p14="http://schemas.microsoft.com/office/powerpoint/2010/main" val="722514024"/>
              </p:ext>
            </p:extLst>
          </p:nvPr>
        </p:nvGraphicFramePr>
        <p:xfrm>
          <a:off x="107504" y="1188857"/>
          <a:ext cx="3528392" cy="55525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16" name="Picture 2" descr="C:\Users\esistomina\Desktop\лого УПЧ только овал и подпись.pn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166"/>
            <a:ext cx="846186" cy="465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C:\Users\esistomina\Desktop\Зеленая ф\Логотипы\17113_html_m15081a4a.pn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048" y="27534"/>
            <a:ext cx="241993" cy="465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3203848" y="27534"/>
            <a:ext cx="56166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IX </a:t>
            </a:r>
            <a:r>
              <a:rPr lang="ru-RU" sz="9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Педагогические чтения </a:t>
            </a:r>
            <a:r>
              <a:rPr lang="ru-RU" sz="9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«</a:t>
            </a:r>
            <a:r>
              <a:rPr lang="ru-RU" sz="9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адаптация и социализация детей-сирот, </a:t>
            </a:r>
            <a:r>
              <a:rPr lang="ru-RU" sz="9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</a:p>
          <a:p>
            <a:pPr algn="ctr"/>
            <a:r>
              <a:rPr lang="ru-RU" sz="9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детей</a:t>
            </a:r>
            <a:r>
              <a:rPr lang="ru-RU" sz="9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, оставшихся без попечения родителей»</a:t>
            </a:r>
            <a:endParaRPr lang="ru-RU" sz="9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45679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4646982"/>
              </p:ext>
            </p:extLst>
          </p:nvPr>
        </p:nvGraphicFramePr>
        <p:xfrm>
          <a:off x="436563" y="1340768"/>
          <a:ext cx="8270875" cy="53285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-1" y="659677"/>
            <a:ext cx="9144001" cy="496161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lvl="0" algn="ctr">
              <a:lnSpc>
                <a:spcPct val="80000"/>
              </a:lnSpc>
              <a:spcAft>
                <a:spcPts val="0"/>
              </a:spcAft>
            </a:pPr>
            <a:r>
              <a:rPr lang="ru-RU" sz="3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Договор о </a:t>
            </a:r>
            <a:r>
              <a:rPr lang="ru-RU" sz="32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постинтернатном</a:t>
            </a:r>
            <a:r>
              <a:rPr lang="ru-RU" sz="3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сопровождении</a:t>
            </a:r>
            <a:endParaRPr lang="ru-RU" sz="32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7" name="Picture 2" descr="C:\Users\esistomina\Desktop\лого УПЧ только овал и подпись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166"/>
            <a:ext cx="846186" cy="465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esistomina\Desktop\Зеленая ф\Логотипы\17113_html_m15081a4a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048" y="27534"/>
            <a:ext cx="241993" cy="465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3203848" y="27534"/>
            <a:ext cx="56166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IX </a:t>
            </a:r>
            <a:r>
              <a:rPr lang="ru-RU" sz="9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Педагогические чтения </a:t>
            </a:r>
            <a:r>
              <a:rPr lang="ru-RU" sz="9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«</a:t>
            </a:r>
            <a:r>
              <a:rPr lang="ru-RU" sz="9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адаптация и социализация детей-сирот, </a:t>
            </a:r>
            <a:r>
              <a:rPr lang="ru-RU" sz="9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</a:p>
          <a:p>
            <a:pPr algn="ctr"/>
            <a:r>
              <a:rPr lang="ru-RU" sz="9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детей</a:t>
            </a:r>
            <a:r>
              <a:rPr lang="ru-RU" sz="9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, оставшихся без попечения родителей»</a:t>
            </a:r>
            <a:endParaRPr lang="ru-RU" sz="9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72493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vidend">
  <a:themeElements>
    <a:clrScheme name="Другая 23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FFFFFF"/>
      </a:accent1>
      <a:accent2>
        <a:srgbClr val="40619D"/>
      </a:accent2>
      <a:accent3>
        <a:srgbClr val="BFBFBF"/>
      </a:accent3>
      <a:accent4>
        <a:srgbClr val="FF0000"/>
      </a:accent4>
      <a:accent5>
        <a:srgbClr val="66B1CE"/>
      </a:accent5>
      <a:accent6>
        <a:srgbClr val="2F4875"/>
      </a:accent6>
      <a:hlink>
        <a:srgbClr val="828282"/>
      </a:hlink>
      <a:folHlink>
        <a:srgbClr val="A5A5A5"/>
      </a:folHlink>
    </a:clrScheme>
    <a:fontScheme name="Dividend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5480</TotalTime>
  <Words>1509</Words>
  <Application>Microsoft Office PowerPoint</Application>
  <PresentationFormat>Экран (4:3)</PresentationFormat>
  <Paragraphs>133</Paragraphs>
  <Slides>17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4" baseType="lpstr">
      <vt:lpstr>Arial</vt:lpstr>
      <vt:lpstr>Calibri</vt:lpstr>
      <vt:lpstr>Corbel</vt:lpstr>
      <vt:lpstr>Gill Sans MT</vt:lpstr>
      <vt:lpstr>Times New Roman</vt:lpstr>
      <vt:lpstr>Wingdings 2</vt:lpstr>
      <vt:lpstr>Dividend</vt:lpstr>
      <vt:lpstr>                               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вопросы, требующие решения </vt:lpstr>
      <vt:lpstr>вопросы, требующие решения 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                  </dc:title>
  <dc:creator>Истомина Елена Станиславовна</dc:creator>
  <cp:lastModifiedBy>Маслакова Дарья Андреевна</cp:lastModifiedBy>
  <cp:revision>426</cp:revision>
  <cp:lastPrinted>2020-09-15T10:34:57Z</cp:lastPrinted>
  <dcterms:created xsi:type="dcterms:W3CDTF">2018-01-15T07:36:29Z</dcterms:created>
  <dcterms:modified xsi:type="dcterms:W3CDTF">2021-03-11T06:54:51Z</dcterms:modified>
</cp:coreProperties>
</file>