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64" r:id="rId2"/>
    <p:sldId id="256" r:id="rId3"/>
    <p:sldId id="265" r:id="rId4"/>
    <p:sldId id="258" r:id="rId5"/>
    <p:sldId id="259" r:id="rId6"/>
    <p:sldId id="260" r:id="rId7"/>
    <p:sldId id="266" r:id="rId8"/>
    <p:sldId id="261" r:id="rId9"/>
    <p:sldId id="267" r:id="rId10"/>
    <p:sldId id="268" r:id="rId11"/>
    <p:sldId id="269" r:id="rId12"/>
    <p:sldId id="270" r:id="rId13"/>
    <p:sldId id="271" r:id="rId14"/>
    <p:sldId id="272" r:id="rId15"/>
    <p:sldId id="262" r:id="rId16"/>
    <p:sldId id="263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C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B86DC-DCED-46DA-9733-B6DA906106BC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D524D6E-17DC-43B6-BB79-2CBB233D849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штукатур</a:t>
          </a:r>
          <a:endParaRPr lang="ru-RU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74067ED6-8067-4CEF-B26F-E5FE7A5477C5}" type="parTrans" cxnId="{CFD51B92-9603-4A9C-B8AA-80561F0C8682}">
      <dgm:prSet/>
      <dgm:spPr/>
      <dgm:t>
        <a:bodyPr/>
        <a:lstStyle/>
        <a:p>
          <a:endParaRPr lang="ru-RU"/>
        </a:p>
      </dgm:t>
    </dgm:pt>
    <dgm:pt modelId="{46824487-153F-42BD-B0CB-41B60592D1E1}" type="sibTrans" cxnId="{CFD51B92-9603-4A9C-B8AA-80561F0C8682}">
      <dgm:prSet/>
      <dgm:spPr/>
      <dgm:t>
        <a:bodyPr/>
        <a:lstStyle/>
        <a:p>
          <a:endParaRPr lang="ru-RU"/>
        </a:p>
      </dgm:t>
    </dgm:pt>
    <dgm:pt modelId="{B81698AE-772C-4AD7-B6FF-483CC67A423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маляр</a:t>
          </a:r>
          <a:endParaRPr lang="ru-RU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493E93-57E8-452F-A584-89E1810BA1DC}" type="parTrans" cxnId="{1B598165-5C79-4DEA-928D-B033467EF489}">
      <dgm:prSet/>
      <dgm:spPr/>
      <dgm:t>
        <a:bodyPr/>
        <a:lstStyle/>
        <a:p>
          <a:endParaRPr lang="ru-RU"/>
        </a:p>
      </dgm:t>
    </dgm:pt>
    <dgm:pt modelId="{ABDE173E-C711-4893-8A06-10728DFB21D6}" type="sibTrans" cxnId="{1B598165-5C79-4DEA-928D-B033467EF489}">
      <dgm:prSet/>
      <dgm:spPr/>
      <dgm:t>
        <a:bodyPr/>
        <a:lstStyle/>
        <a:p>
          <a:endParaRPr lang="ru-RU"/>
        </a:p>
      </dgm:t>
    </dgm:pt>
    <dgm:pt modelId="{58FB49A5-C598-4945-942B-86CAB4816BF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слесарь</a:t>
          </a:r>
          <a:endParaRPr lang="ru-RU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E59F6F08-D5A7-478A-80F9-F45E12397766}" type="parTrans" cxnId="{2774BBA5-D4F5-4E8F-8C06-B784050E9490}">
      <dgm:prSet/>
      <dgm:spPr/>
      <dgm:t>
        <a:bodyPr/>
        <a:lstStyle/>
        <a:p>
          <a:endParaRPr lang="ru-RU"/>
        </a:p>
      </dgm:t>
    </dgm:pt>
    <dgm:pt modelId="{DFBCBCBD-BBBA-4253-8822-21BEC8C2B083}" type="sibTrans" cxnId="{2774BBA5-D4F5-4E8F-8C06-B784050E9490}">
      <dgm:prSet/>
      <dgm:spPr/>
      <dgm:t>
        <a:bodyPr/>
        <a:lstStyle/>
        <a:p>
          <a:endParaRPr lang="ru-RU"/>
        </a:p>
      </dgm:t>
    </dgm:pt>
    <dgm:pt modelId="{3D5EC44A-7322-4456-A8E9-3B31A2F0650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столяр</a:t>
          </a:r>
          <a:endParaRPr lang="ru-RU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2D3584CC-403F-4572-957B-9528AD7F2E50}" type="parTrans" cxnId="{9175218A-34B0-4874-BFDB-EB01AEC79383}">
      <dgm:prSet/>
      <dgm:spPr/>
      <dgm:t>
        <a:bodyPr/>
        <a:lstStyle/>
        <a:p>
          <a:endParaRPr lang="ru-RU"/>
        </a:p>
      </dgm:t>
    </dgm:pt>
    <dgm:pt modelId="{91897EE7-53BA-4EE7-B6AE-C095D717544B}" type="sibTrans" cxnId="{9175218A-34B0-4874-BFDB-EB01AEC79383}">
      <dgm:prSet/>
      <dgm:spPr/>
      <dgm:t>
        <a:bodyPr/>
        <a:lstStyle/>
        <a:p>
          <a:endParaRPr lang="ru-RU"/>
        </a:p>
      </dgm:t>
    </dgm:pt>
    <dgm:pt modelId="{514788F9-17A2-4CE0-9091-F025A6AC0A14}" type="pres">
      <dgm:prSet presAssocID="{DDAB86DC-DCED-46DA-9733-B6DA906106BC}" presName="matrix" presStyleCnt="0">
        <dgm:presLayoutVars>
          <dgm:chMax val="1"/>
          <dgm:dir/>
          <dgm:resizeHandles val="exact"/>
        </dgm:presLayoutVars>
      </dgm:prSet>
      <dgm:spPr/>
    </dgm:pt>
    <dgm:pt modelId="{4972A345-94C8-4C54-9FDF-A6D3479B9838}" type="pres">
      <dgm:prSet presAssocID="{DDAB86DC-DCED-46DA-9733-B6DA906106BC}" presName="diamond" presStyleLbl="bgShp" presStyleIdx="0" presStyleCnt="1"/>
      <dgm:spPr/>
    </dgm:pt>
    <dgm:pt modelId="{88450938-A1BD-47F3-925D-FC423D877B13}" type="pres">
      <dgm:prSet presAssocID="{DDAB86DC-DCED-46DA-9733-B6DA906106B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A628874-C02A-47DF-98ED-2F49B068C1B8}" type="pres">
      <dgm:prSet presAssocID="{DDAB86DC-DCED-46DA-9733-B6DA906106B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D63916C-6602-487F-BEB7-59229152941F}" type="pres">
      <dgm:prSet presAssocID="{DDAB86DC-DCED-46DA-9733-B6DA906106B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9DF3AF4-AB29-4D42-9912-439458BFA4E4}" type="pres">
      <dgm:prSet presAssocID="{DDAB86DC-DCED-46DA-9733-B6DA906106B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B84520F-D912-49CD-9223-7F27394C4D7B}" type="presOf" srcId="{1D524D6E-17DC-43B6-BB79-2CBB233D849D}" destId="{88450938-A1BD-47F3-925D-FC423D877B13}" srcOrd="0" destOrd="0" presId="urn:microsoft.com/office/officeart/2005/8/layout/matrix3"/>
    <dgm:cxn modelId="{CFD51B92-9603-4A9C-B8AA-80561F0C8682}" srcId="{DDAB86DC-DCED-46DA-9733-B6DA906106BC}" destId="{1D524D6E-17DC-43B6-BB79-2CBB233D849D}" srcOrd="0" destOrd="0" parTransId="{74067ED6-8067-4CEF-B26F-E5FE7A5477C5}" sibTransId="{46824487-153F-42BD-B0CB-41B60592D1E1}"/>
    <dgm:cxn modelId="{690585C7-806E-4B30-89F9-615EEEFE98C6}" type="presOf" srcId="{DDAB86DC-DCED-46DA-9733-B6DA906106BC}" destId="{514788F9-17A2-4CE0-9091-F025A6AC0A14}" srcOrd="0" destOrd="0" presId="urn:microsoft.com/office/officeart/2005/8/layout/matrix3"/>
    <dgm:cxn modelId="{FF63D702-DD47-49CE-8A25-AABB5BB80025}" type="presOf" srcId="{3D5EC44A-7322-4456-A8E9-3B31A2F06500}" destId="{29DF3AF4-AB29-4D42-9912-439458BFA4E4}" srcOrd="0" destOrd="0" presId="urn:microsoft.com/office/officeart/2005/8/layout/matrix3"/>
    <dgm:cxn modelId="{97372E94-452D-4F23-A065-8123387945D9}" type="presOf" srcId="{B81698AE-772C-4AD7-B6FF-483CC67A4239}" destId="{2A628874-C02A-47DF-98ED-2F49B068C1B8}" srcOrd="0" destOrd="0" presId="urn:microsoft.com/office/officeart/2005/8/layout/matrix3"/>
    <dgm:cxn modelId="{9175218A-34B0-4874-BFDB-EB01AEC79383}" srcId="{DDAB86DC-DCED-46DA-9733-B6DA906106BC}" destId="{3D5EC44A-7322-4456-A8E9-3B31A2F06500}" srcOrd="3" destOrd="0" parTransId="{2D3584CC-403F-4572-957B-9528AD7F2E50}" sibTransId="{91897EE7-53BA-4EE7-B6AE-C095D717544B}"/>
    <dgm:cxn modelId="{73E0D184-3493-4BD0-B722-D891E968CB97}" type="presOf" srcId="{58FB49A5-C598-4945-942B-86CAB4816BFC}" destId="{4D63916C-6602-487F-BEB7-59229152941F}" srcOrd="0" destOrd="0" presId="urn:microsoft.com/office/officeart/2005/8/layout/matrix3"/>
    <dgm:cxn modelId="{2774BBA5-D4F5-4E8F-8C06-B784050E9490}" srcId="{DDAB86DC-DCED-46DA-9733-B6DA906106BC}" destId="{58FB49A5-C598-4945-942B-86CAB4816BFC}" srcOrd="2" destOrd="0" parTransId="{E59F6F08-D5A7-478A-80F9-F45E12397766}" sibTransId="{DFBCBCBD-BBBA-4253-8822-21BEC8C2B083}"/>
    <dgm:cxn modelId="{1B598165-5C79-4DEA-928D-B033467EF489}" srcId="{DDAB86DC-DCED-46DA-9733-B6DA906106BC}" destId="{B81698AE-772C-4AD7-B6FF-483CC67A4239}" srcOrd="1" destOrd="0" parTransId="{09493E93-57E8-452F-A584-89E1810BA1DC}" sibTransId="{ABDE173E-C711-4893-8A06-10728DFB21D6}"/>
    <dgm:cxn modelId="{3FF85ED1-AFC4-465E-B8B5-AC0399F4CDEF}" type="presParOf" srcId="{514788F9-17A2-4CE0-9091-F025A6AC0A14}" destId="{4972A345-94C8-4C54-9FDF-A6D3479B9838}" srcOrd="0" destOrd="0" presId="urn:microsoft.com/office/officeart/2005/8/layout/matrix3"/>
    <dgm:cxn modelId="{91D71900-E093-41C6-B2E0-8EB02E510B94}" type="presParOf" srcId="{514788F9-17A2-4CE0-9091-F025A6AC0A14}" destId="{88450938-A1BD-47F3-925D-FC423D877B13}" srcOrd="1" destOrd="0" presId="urn:microsoft.com/office/officeart/2005/8/layout/matrix3"/>
    <dgm:cxn modelId="{849724C2-92F7-4B40-8D39-13424135D25A}" type="presParOf" srcId="{514788F9-17A2-4CE0-9091-F025A6AC0A14}" destId="{2A628874-C02A-47DF-98ED-2F49B068C1B8}" srcOrd="2" destOrd="0" presId="urn:microsoft.com/office/officeart/2005/8/layout/matrix3"/>
    <dgm:cxn modelId="{6F0B9BEF-871E-48D7-8F40-9EBC5E74903D}" type="presParOf" srcId="{514788F9-17A2-4CE0-9091-F025A6AC0A14}" destId="{4D63916C-6602-487F-BEB7-59229152941F}" srcOrd="3" destOrd="0" presId="urn:microsoft.com/office/officeart/2005/8/layout/matrix3"/>
    <dgm:cxn modelId="{A40F7655-695B-44E4-9FD7-45DB65CB31B1}" type="presParOf" srcId="{514788F9-17A2-4CE0-9091-F025A6AC0A14}" destId="{29DF3AF4-AB29-4D42-9912-439458BFA4E4}" srcOrd="4" destOrd="0" presId="urn:microsoft.com/office/officeart/2005/8/layout/matrix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6F2E8-DF57-46ED-A29F-3AA077F405E7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551DD7-499C-48A4-9B4E-8931003B53C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швея</a:t>
          </a:r>
          <a:endParaRPr lang="ru-RU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5407A0E9-F586-4852-8E19-F8DE92F94C68}" type="parTrans" cxnId="{19E60229-3B0D-4BE6-9140-D5EA0ACF7616}">
      <dgm:prSet/>
      <dgm:spPr/>
      <dgm:t>
        <a:bodyPr/>
        <a:lstStyle/>
        <a:p>
          <a:endParaRPr lang="ru-RU"/>
        </a:p>
      </dgm:t>
    </dgm:pt>
    <dgm:pt modelId="{FD1CF1AD-E4F3-4955-A9CE-DDDC87B2CC4C}" type="sibTrans" cxnId="{19E60229-3B0D-4BE6-9140-D5EA0ACF7616}">
      <dgm:prSet/>
      <dgm:spPr/>
      <dgm:t>
        <a:bodyPr/>
        <a:lstStyle/>
        <a:p>
          <a:endParaRPr lang="ru-RU"/>
        </a:p>
      </dgm:t>
    </dgm:pt>
    <dgm:pt modelId="{699680EB-CB8A-4626-93EF-CB4656B0D9F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скорняк</a:t>
          </a:r>
          <a:endParaRPr lang="ru-RU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6793389-B4DB-45DD-94BC-3F5FE159A7FB}" type="parTrans" cxnId="{1DB747F2-3761-43C9-91D8-B4FED0B7C016}">
      <dgm:prSet/>
      <dgm:spPr/>
      <dgm:t>
        <a:bodyPr/>
        <a:lstStyle/>
        <a:p>
          <a:endParaRPr lang="ru-RU"/>
        </a:p>
      </dgm:t>
    </dgm:pt>
    <dgm:pt modelId="{E4B4976C-FAEF-402D-9190-56F7B9FDD619}" type="sibTrans" cxnId="{1DB747F2-3761-43C9-91D8-B4FED0B7C016}">
      <dgm:prSet/>
      <dgm:spPr/>
      <dgm:t>
        <a:bodyPr/>
        <a:lstStyle/>
        <a:p>
          <a:endParaRPr lang="ru-RU"/>
        </a:p>
      </dgm:t>
    </dgm:pt>
    <dgm:pt modelId="{E66F846B-4931-4F77-B284-15B37A955B7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обувщик</a:t>
          </a:r>
          <a:endParaRPr lang="ru-RU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107C8EA-69B9-4321-9F48-9A9E16C50C20}" type="parTrans" cxnId="{C186E72D-F579-46D9-A94C-B31F9DCA5D79}">
      <dgm:prSet/>
      <dgm:spPr/>
      <dgm:t>
        <a:bodyPr/>
        <a:lstStyle/>
        <a:p>
          <a:endParaRPr lang="ru-RU"/>
        </a:p>
      </dgm:t>
    </dgm:pt>
    <dgm:pt modelId="{1E4C9330-901B-40D0-BBC6-D2E4043F4589}" type="sibTrans" cxnId="{C186E72D-F579-46D9-A94C-B31F9DCA5D79}">
      <dgm:prSet/>
      <dgm:spPr/>
      <dgm:t>
        <a:bodyPr/>
        <a:lstStyle/>
        <a:p>
          <a:endParaRPr lang="ru-RU"/>
        </a:p>
      </dgm:t>
    </dgm:pt>
    <dgm:pt modelId="{7B27AE3B-7B2B-4858-9B6B-AAC39074AAA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rPr>
            <a:t>повар</a:t>
          </a:r>
          <a:endParaRPr lang="ru-RU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CA7488D-7E55-4F3C-8372-E8FE73BB06CA}" type="parTrans" cxnId="{314A1DBD-51F7-437D-AB24-8A36F2BA82FA}">
      <dgm:prSet/>
      <dgm:spPr/>
      <dgm:t>
        <a:bodyPr/>
        <a:lstStyle/>
        <a:p>
          <a:endParaRPr lang="ru-RU"/>
        </a:p>
      </dgm:t>
    </dgm:pt>
    <dgm:pt modelId="{C1052C2A-EECB-45B6-A104-0282E6050173}" type="sibTrans" cxnId="{314A1DBD-51F7-437D-AB24-8A36F2BA82FA}">
      <dgm:prSet/>
      <dgm:spPr/>
      <dgm:t>
        <a:bodyPr/>
        <a:lstStyle/>
        <a:p>
          <a:endParaRPr lang="ru-RU"/>
        </a:p>
      </dgm:t>
    </dgm:pt>
    <dgm:pt modelId="{B71FA399-154F-460F-A12C-31840E09F9C0}" type="pres">
      <dgm:prSet presAssocID="{D0E6F2E8-DF57-46ED-A29F-3AA077F405E7}" presName="matrix" presStyleCnt="0">
        <dgm:presLayoutVars>
          <dgm:chMax val="1"/>
          <dgm:dir/>
          <dgm:resizeHandles val="exact"/>
        </dgm:presLayoutVars>
      </dgm:prSet>
      <dgm:spPr/>
    </dgm:pt>
    <dgm:pt modelId="{9073E895-7F23-4D3F-A57F-C4F2E92FBB00}" type="pres">
      <dgm:prSet presAssocID="{D0E6F2E8-DF57-46ED-A29F-3AA077F405E7}" presName="diamond" presStyleLbl="bgShp" presStyleIdx="0" presStyleCnt="1"/>
      <dgm:spPr/>
    </dgm:pt>
    <dgm:pt modelId="{DF18F61A-6E88-4074-BF99-C1C9C0F23C39}" type="pres">
      <dgm:prSet presAssocID="{D0E6F2E8-DF57-46ED-A29F-3AA077F405E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868AC85-50B3-4C15-A7F8-625888EC4CBA}" type="pres">
      <dgm:prSet presAssocID="{D0E6F2E8-DF57-46ED-A29F-3AA077F405E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C4CC501-8DC8-4027-A9FA-295BE502815A}" type="pres">
      <dgm:prSet presAssocID="{D0E6F2E8-DF57-46ED-A29F-3AA077F405E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F538AA7-CAC6-4051-A9D4-3E6054F61910}" type="pres">
      <dgm:prSet presAssocID="{D0E6F2E8-DF57-46ED-A29F-3AA077F405E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86E72D-F579-46D9-A94C-B31F9DCA5D79}" srcId="{D0E6F2E8-DF57-46ED-A29F-3AA077F405E7}" destId="{E66F846B-4931-4F77-B284-15B37A955B78}" srcOrd="2" destOrd="0" parTransId="{4107C8EA-69B9-4321-9F48-9A9E16C50C20}" sibTransId="{1E4C9330-901B-40D0-BBC6-D2E4043F4589}"/>
    <dgm:cxn modelId="{3DED82B7-9179-4751-A4ED-E80ED50FD14C}" type="presOf" srcId="{7B27AE3B-7B2B-4858-9B6B-AAC39074AAA8}" destId="{6F538AA7-CAC6-4051-A9D4-3E6054F61910}" srcOrd="0" destOrd="0" presId="urn:microsoft.com/office/officeart/2005/8/layout/matrix3"/>
    <dgm:cxn modelId="{19E60229-3B0D-4BE6-9140-D5EA0ACF7616}" srcId="{D0E6F2E8-DF57-46ED-A29F-3AA077F405E7}" destId="{7B551DD7-499C-48A4-9B4E-8931003B53C4}" srcOrd="0" destOrd="0" parTransId="{5407A0E9-F586-4852-8E19-F8DE92F94C68}" sibTransId="{FD1CF1AD-E4F3-4955-A9CE-DDDC87B2CC4C}"/>
    <dgm:cxn modelId="{1DB747F2-3761-43C9-91D8-B4FED0B7C016}" srcId="{D0E6F2E8-DF57-46ED-A29F-3AA077F405E7}" destId="{699680EB-CB8A-4626-93EF-CB4656B0D9F9}" srcOrd="1" destOrd="0" parTransId="{06793389-B4DB-45DD-94BC-3F5FE159A7FB}" sibTransId="{E4B4976C-FAEF-402D-9190-56F7B9FDD619}"/>
    <dgm:cxn modelId="{314A1DBD-51F7-437D-AB24-8A36F2BA82FA}" srcId="{D0E6F2E8-DF57-46ED-A29F-3AA077F405E7}" destId="{7B27AE3B-7B2B-4858-9B6B-AAC39074AAA8}" srcOrd="3" destOrd="0" parTransId="{0CA7488D-7E55-4F3C-8372-E8FE73BB06CA}" sibTransId="{C1052C2A-EECB-45B6-A104-0282E6050173}"/>
    <dgm:cxn modelId="{3F55C9E8-3D3A-4B1F-9D08-921803E23002}" type="presOf" srcId="{E66F846B-4931-4F77-B284-15B37A955B78}" destId="{0C4CC501-8DC8-4027-A9FA-295BE502815A}" srcOrd="0" destOrd="0" presId="urn:microsoft.com/office/officeart/2005/8/layout/matrix3"/>
    <dgm:cxn modelId="{7A485BC3-3CD1-4CD7-B3D1-4CABF833180F}" type="presOf" srcId="{699680EB-CB8A-4626-93EF-CB4656B0D9F9}" destId="{2868AC85-50B3-4C15-A7F8-625888EC4CBA}" srcOrd="0" destOrd="0" presId="urn:microsoft.com/office/officeart/2005/8/layout/matrix3"/>
    <dgm:cxn modelId="{7C94B906-580D-44CC-B56C-3AA20B99E875}" type="presOf" srcId="{7B551DD7-499C-48A4-9B4E-8931003B53C4}" destId="{DF18F61A-6E88-4074-BF99-C1C9C0F23C39}" srcOrd="0" destOrd="0" presId="urn:microsoft.com/office/officeart/2005/8/layout/matrix3"/>
    <dgm:cxn modelId="{6B908132-C0EB-49C1-959F-62BF30409657}" type="presOf" srcId="{D0E6F2E8-DF57-46ED-A29F-3AA077F405E7}" destId="{B71FA399-154F-460F-A12C-31840E09F9C0}" srcOrd="0" destOrd="0" presId="urn:microsoft.com/office/officeart/2005/8/layout/matrix3"/>
    <dgm:cxn modelId="{A46EF89E-EF17-4EC8-9BF4-CD9AEE406853}" type="presParOf" srcId="{B71FA399-154F-460F-A12C-31840E09F9C0}" destId="{9073E895-7F23-4D3F-A57F-C4F2E92FBB00}" srcOrd="0" destOrd="0" presId="urn:microsoft.com/office/officeart/2005/8/layout/matrix3"/>
    <dgm:cxn modelId="{7C98165A-542F-49AD-B8FD-23FA0EEECDC2}" type="presParOf" srcId="{B71FA399-154F-460F-A12C-31840E09F9C0}" destId="{DF18F61A-6E88-4074-BF99-C1C9C0F23C39}" srcOrd="1" destOrd="0" presId="urn:microsoft.com/office/officeart/2005/8/layout/matrix3"/>
    <dgm:cxn modelId="{2AC74749-07C3-48B6-B1C1-EC7647CA1523}" type="presParOf" srcId="{B71FA399-154F-460F-A12C-31840E09F9C0}" destId="{2868AC85-50B3-4C15-A7F8-625888EC4CBA}" srcOrd="2" destOrd="0" presId="urn:microsoft.com/office/officeart/2005/8/layout/matrix3"/>
    <dgm:cxn modelId="{E0BB050C-A052-41B7-AEAC-CB73D01293F5}" type="presParOf" srcId="{B71FA399-154F-460F-A12C-31840E09F9C0}" destId="{0C4CC501-8DC8-4027-A9FA-295BE502815A}" srcOrd="3" destOrd="0" presId="urn:microsoft.com/office/officeart/2005/8/layout/matrix3"/>
    <dgm:cxn modelId="{3B0C1CB4-E604-4D60-A76E-F620DA1C43FA}" type="presParOf" srcId="{B71FA399-154F-460F-A12C-31840E09F9C0}" destId="{6F538AA7-CAC6-4051-A9D4-3E6054F61910}" srcOrd="4" destOrd="0" presId="urn:microsoft.com/office/officeart/2005/8/layout/matrix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764" y="5157192"/>
            <a:ext cx="8820472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7C68F53-702D-4161-AE65-48EC017CCC4C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574F5B8-F7C7-4833-ABF5-56211576A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7C68F53-702D-4161-AE65-48EC017CCC4C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574F5B8-F7C7-4833-ABF5-56211576A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7C68F53-702D-4161-AE65-48EC017CCC4C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574F5B8-F7C7-4833-ABF5-56211576A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13E3D-C595-4CE1-BB48-BCD532050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4000"/>
            <a:ext cx="6858000" cy="1170000"/>
          </a:xfrm>
        </p:spPr>
        <p:txBody>
          <a:bodyPr anchor="b"/>
          <a:lstStyle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98BE3D-4559-4FE7-8B96-0CB3A0E2F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250" y="1314000"/>
            <a:ext cx="6858000" cy="99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612B64-224D-41A3-8A8F-07304D18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8F53-702D-4161-AE65-48EC017CCC4C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540563-7D64-4CB5-B011-8E39BA96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B38F63-444E-4D52-8C47-EF918AAD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F5B8-F7C7-4833-ABF5-56211576A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225636"/>
      </p:ext>
    </p:extLst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7C68F53-702D-4161-AE65-48EC017CCC4C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574F5B8-F7C7-4833-ABF5-56211576A6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8072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4112163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8309" y="2060848"/>
            <a:ext cx="4112163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7C68F53-702D-4161-AE65-48EC017CCC4C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574F5B8-F7C7-4833-ABF5-56211576A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7C68F53-702D-4161-AE65-48EC017CCC4C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574F5B8-F7C7-4833-ABF5-56211576A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7C68F53-702D-4161-AE65-48EC017CCC4C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574F5B8-F7C7-4833-ABF5-56211576A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7C68F53-702D-4161-AE65-48EC017CCC4C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574F5B8-F7C7-4833-ABF5-56211576A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7C68F53-702D-4161-AE65-48EC017CCC4C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574F5B8-F7C7-4833-ABF5-56211576A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7C68F53-702D-4161-AE65-48EC017CCC4C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574F5B8-F7C7-4833-ABF5-56211576A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7C68F53-702D-4161-AE65-48EC017CCC4C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574F5B8-F7C7-4833-ABF5-56211576A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8072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8856984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7C68F53-702D-4161-AE65-48EC017CCC4C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574F5B8-F7C7-4833-ABF5-56211576A6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</p:sldLayoutIdLst>
  <p:transition spd="slow">
    <p:cover dir="r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5417840"/>
            <a:ext cx="8820472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Профессиональные пробы – технология осознанного выбора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214290"/>
            <a:ext cx="4000496" cy="10001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Болтачева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 Ирина Анатольевна,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 учитель профильного труда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 КОГОБУ для детей-сирот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ШИ ОВЗ г. Слободского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Профессия </a:t>
            </a:r>
            <a:br>
              <a:rPr lang="ru-RU" dirty="0" smtClean="0"/>
            </a:br>
            <a:r>
              <a:rPr lang="ru-RU" dirty="0" smtClean="0"/>
              <a:t>штукатур-маляр</a:t>
            </a:r>
            <a:endParaRPr lang="ru-RU" dirty="0"/>
          </a:p>
        </p:txBody>
      </p:sp>
      <p:pic>
        <p:nvPicPr>
          <p:cNvPr id="26626" name="Picture 2" descr="C:\Users\bdv78\Downloads\IMG_20191220_114006.jpg"/>
          <p:cNvPicPr>
            <a:picLocks noChangeAspect="1" noChangeArrowheads="1"/>
          </p:cNvPicPr>
          <p:nvPr/>
        </p:nvPicPr>
        <p:blipFill>
          <a:blip r:embed="rId2"/>
          <a:srcRect t="8781" b="15289"/>
          <a:stretch>
            <a:fillRect/>
          </a:stretch>
        </p:blipFill>
        <p:spPr bwMode="auto">
          <a:xfrm>
            <a:off x="500034" y="2143116"/>
            <a:ext cx="345758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bdv78\Downloads\IMG_20201231_122120.jpg"/>
          <p:cNvPicPr>
            <a:picLocks noChangeAspect="1" noChangeArrowheads="1"/>
          </p:cNvPicPr>
          <p:nvPr/>
        </p:nvPicPr>
        <p:blipFill>
          <a:blip r:embed="rId3"/>
          <a:srcRect l="6464" t="6426" r="11411"/>
          <a:stretch>
            <a:fillRect/>
          </a:stretch>
        </p:blipFill>
        <p:spPr bwMode="auto">
          <a:xfrm rot="5400000">
            <a:off x="4192481" y="2379759"/>
            <a:ext cx="4214843" cy="359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столяр</a:t>
            </a:r>
            <a:endParaRPr lang="ru-RU" dirty="0"/>
          </a:p>
        </p:txBody>
      </p:sp>
      <p:pic>
        <p:nvPicPr>
          <p:cNvPr id="5" name="Picture 1" descr="D:\профпробы\IMG_20190117_112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57158" y="1714488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C:\Users\bdv78\Downloads\IMG_20190117_112910.jpg"/>
          <p:cNvPicPr>
            <a:picLocks noChangeAspect="1" noChangeArrowheads="1"/>
          </p:cNvPicPr>
          <p:nvPr/>
        </p:nvPicPr>
        <p:blipFill>
          <a:blip r:embed="rId3"/>
          <a:srcRect r="31200" b="11707"/>
          <a:stretch>
            <a:fillRect/>
          </a:stretch>
        </p:blipFill>
        <p:spPr bwMode="auto">
          <a:xfrm>
            <a:off x="5143504" y="2945578"/>
            <a:ext cx="3538537" cy="340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швея</a:t>
            </a:r>
            <a:endParaRPr lang="ru-RU" dirty="0"/>
          </a:p>
        </p:txBody>
      </p:sp>
      <p:sp>
        <p:nvSpPr>
          <p:cNvPr id="24578" name="AutoShape 2" descr="https://lh3.google.com/pw/ACtC-3fyFALgzciRGRTMRQS6YOILfIdV0iTw0JNg4tqgziYmAyWEbdiULZjg384a_Wsbmi3cR4jpPBR38tjncRk-B-BEMmYycA=w758-h568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lh3.google.com/pw/ACtC-3fyFALgzciRGRTMRQS6YOILfIdV0iTw0JNg4tqgziYmAyWEbdiULZjg384a_Wsbmi3cR4jpPBR38tjncRk-B-BEMmYycA=w758-h568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lh3.google.com/pw/ACtC-3fyFALgzciRGRTMRQS6YOILfIdV0iTw0JNg4tqgziYmAyWEbdiULZjg384a_Wsbmi3cR4jpPBR38tjncRk-B-BEMmYycA=w758-h568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3" name="Picture 7" descr="C:\Users\bdv78\Downloads\IMG_20191011_105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6000792" cy="449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повар</a:t>
            </a:r>
            <a:endParaRPr lang="ru-RU" dirty="0"/>
          </a:p>
        </p:txBody>
      </p:sp>
      <p:pic>
        <p:nvPicPr>
          <p:cNvPr id="23554" name="Picture 2" descr="https://internatslob43.my1.ru/novosti/2020-2021/kulinarnyj_cha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41420" y="2355942"/>
            <a:ext cx="4560127" cy="342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bdv78\Downloads\IMG_20190301_152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5" y="1857364"/>
            <a:ext cx="3368288" cy="449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пробы</a:t>
            </a:r>
            <a:endParaRPr lang="ru-RU" dirty="0"/>
          </a:p>
        </p:txBody>
      </p:sp>
      <p:pic>
        <p:nvPicPr>
          <p:cNvPr id="29699" name="Picture 3" descr="D:\мои работы\IMG_20180328_141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6181"/>
          <a:stretch>
            <a:fillRect/>
          </a:stretch>
        </p:blipFill>
        <p:spPr bwMode="auto">
          <a:xfrm>
            <a:off x="4000496" y="3714752"/>
            <a:ext cx="4207948" cy="264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D:\выставки\2016\P10503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C:\Users\bdv78\Downloads\IMG_20191230_113957.jpg"/>
          <p:cNvPicPr>
            <a:picLocks noChangeAspect="1" noChangeArrowheads="1"/>
          </p:cNvPicPr>
          <p:nvPr/>
        </p:nvPicPr>
        <p:blipFill>
          <a:blip r:embed="rId4"/>
          <a:srcRect l="7454" t="42077" r="31200" b="15669"/>
          <a:stretch>
            <a:fillRect/>
          </a:stretch>
        </p:blipFill>
        <p:spPr bwMode="auto">
          <a:xfrm rot="10800000">
            <a:off x="2786050" y="1357298"/>
            <a:ext cx="442915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000108"/>
            <a:ext cx="7856884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Работа с результатами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80720" cy="7400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этап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94512"/>
            <a:ext cx="7488832" cy="446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Лист самооценки профессиональной пробы</a:t>
            </a:r>
            <a:endParaRPr lang="ru-RU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________________________________________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(название профессии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)</a:t>
            </a:r>
          </a:p>
          <a:p>
            <a:pPr algn="ctr"/>
            <a:endParaRPr lang="ru-RU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Выбери и подчеркни свой ответ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endParaRPr lang="ru-RU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1. Я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выполнил(а)  работу  качественно      некачественно</a:t>
            </a:r>
          </a:p>
          <a:p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                                      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до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конца           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не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до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конца</a:t>
            </a:r>
          </a:p>
          <a:p>
            <a:endParaRPr lang="ru-RU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2. Мне  понравилось  не понравилось выполнять трудовые действия.</a:t>
            </a:r>
          </a:p>
          <a:p>
            <a:pPr lvl="0"/>
            <a:endParaRPr lang="ru-RU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3. Знаниями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и умениями по  профессии    </a:t>
            </a:r>
            <a:endParaRPr lang="ru-RU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       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не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обладаю   </a:t>
            </a:r>
            <a:r>
              <a:rPr lang="ru-RU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обладаю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    не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умею   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у</a:t>
            </a:r>
            <a:r>
              <a:rPr lang="ru-RU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мею</a:t>
            </a:r>
            <a:endParaRPr lang="ru-RU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lvl="0"/>
            <a:endParaRPr lang="ru-RU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4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. В будущем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я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хочу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 не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хочу </a:t>
            </a:r>
            <a:r>
              <a:rPr lang="ru-RU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   работать </a:t>
            </a:r>
            <a:r>
              <a:rPr lang="ru-RU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по этой профессии.</a:t>
            </a:r>
          </a:p>
          <a:p>
            <a:pPr algn="ctr"/>
            <a:endParaRPr lang="ru-RU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15323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928670"/>
            <a:ext cx="4463926" cy="7269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ыбор профессии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80720" cy="811468"/>
          </a:xfrm>
        </p:spPr>
        <p:txBody>
          <a:bodyPr/>
          <a:lstStyle/>
          <a:p>
            <a:r>
              <a:rPr lang="ru-RU" dirty="0" smtClean="0"/>
              <a:t>4 этап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7500958" cy="421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4048542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Научить делать выбор!</a:t>
            </a:r>
            <a:endParaRPr lang="ru-RU" dirty="0"/>
          </a:p>
        </p:txBody>
      </p:sp>
      <p:pic>
        <p:nvPicPr>
          <p:cNvPr id="30722" name="Picture 2" descr="Налево пойдешь - коня потеряешь, направо пойдешь - жизнь потеряешь, -  Презентация 241777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69" t="62500" r="66719" b="16666"/>
          <a:stretch>
            <a:fillRect/>
          </a:stretch>
        </p:blipFill>
        <p:spPr bwMode="auto">
          <a:xfrm>
            <a:off x="500033" y="4286256"/>
            <a:ext cx="3257573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6500858" cy="1170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выбор?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6858000" cy="990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Выбор – принятие человеком одного решения из множества вариантов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8596" y="2714620"/>
            <a:ext cx="3786214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Молоко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или сок?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baseline="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Джинсы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или костюм?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Кино или книга?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Уроки или прогулка?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Швея или маляр?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357686" y="2786058"/>
            <a:ext cx="4286280" cy="3643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Как часто мы выбираем?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Повседневный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выбор – каждые 2-3 минуты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aseline="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Текущие планы – несколько раз в месяц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Ключевые решения – раз в несколько лет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21926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2428868"/>
          </a:xfrm>
          <a:prstGeom prst="rect">
            <a:avLst/>
          </a:prstGeom>
          <a:solidFill>
            <a:srgbClr val="25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7" descr="C:\Users\Завуч\Downloads\i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282" y="0"/>
            <a:ext cx="4357718" cy="322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00042"/>
            <a:ext cx="648072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Особенности детей с ОВЗ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3071810"/>
            <a:ext cx="8642702" cy="346381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Небольшой социальный опыт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Неумение анализировать ситуацию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Неадекватная оценка своих поступков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Нарушения самооценки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выбора</a:t>
            </a:r>
            <a:endParaRPr lang="ru-RU" dirty="0"/>
          </a:p>
        </p:txBody>
      </p:sp>
      <p:pic>
        <p:nvPicPr>
          <p:cNvPr id="3076" name="Picture 4" descr="https://golvestnik.ru/wp-content/uploads/2020/09/AdobeStock_6195076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928802"/>
            <a:ext cx="7747054" cy="43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13284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928670"/>
            <a:ext cx="8856984" cy="584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  <a:ea typeface="Cambria" pitchFamily="18" charset="0"/>
              </a:rPr>
              <a:t>Ф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иксация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возможных вариантов </a:t>
            </a:r>
            <a:endParaRPr lang="ru-RU" dirty="0">
              <a:solidFill>
                <a:schemeClr val="tx1"/>
              </a:solidFill>
              <a:latin typeface="+mj-lt"/>
              <a:ea typeface="Cambr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80720" cy="6685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этап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-857288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3286116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91234896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714488"/>
            <a:ext cx="8356950" cy="9286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зучение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каждого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варианта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           посредством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моделирования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480720" cy="1071546"/>
          </a:xfrm>
        </p:spPr>
        <p:txBody>
          <a:bodyPr>
            <a:normAutofit/>
          </a:bodyPr>
          <a:lstStyle/>
          <a:p>
            <a:r>
              <a:rPr lang="ru-RU" dirty="0" smtClean="0"/>
              <a:t>2 этап</a:t>
            </a:r>
            <a:endParaRPr lang="ru-RU" dirty="0"/>
          </a:p>
        </p:txBody>
      </p:sp>
      <p:pic>
        <p:nvPicPr>
          <p:cNvPr id="19458" name="Picture 2" descr="Картинки различные профессии, Стоковые Фотографии и Роялти-Фри Изображения  различные профессии | Depositphotos®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428868"/>
            <a:ext cx="7340416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107877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7016" y="2000240"/>
            <a:ext cx="8856984" cy="4392488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Cambria" pitchFamily="18" charset="0"/>
                <a:ea typeface="Cambria" pitchFamily="18" charset="0"/>
              </a:rPr>
              <a:t>«Изготовление тапочек из кожи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»</a:t>
            </a:r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pPr lvl="0"/>
            <a:r>
              <a:rPr lang="ru-RU" dirty="0" smtClean="0">
                <a:latin typeface="Cambria" pitchFamily="18" charset="0"/>
                <a:ea typeface="Cambria" pitchFamily="18" charset="0"/>
              </a:rPr>
              <a:t>«Изготовление сувенира из гипса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»</a:t>
            </a:r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pPr lvl="0"/>
            <a:r>
              <a:rPr lang="ru-RU" dirty="0" smtClean="0">
                <a:latin typeface="Cambria" pitchFamily="18" charset="0"/>
                <a:ea typeface="Cambria" pitchFamily="18" charset="0"/>
              </a:rPr>
              <a:t>«Выполнение сувенира из спила дерева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»</a:t>
            </a:r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pPr lvl="0"/>
            <a:r>
              <a:rPr lang="ru-RU" dirty="0" smtClean="0">
                <a:latin typeface="Cambria" pitchFamily="18" charset="0"/>
                <a:ea typeface="Cambria" pitchFamily="18" charset="0"/>
              </a:rPr>
              <a:t>«Текстильная игрушка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»</a:t>
            </a:r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pPr lvl="0"/>
            <a:r>
              <a:rPr lang="ru-RU" dirty="0" smtClean="0">
                <a:latin typeface="Cambria" pitchFamily="18" charset="0"/>
                <a:ea typeface="Cambria" pitchFamily="18" charset="0"/>
              </a:rPr>
              <a:t>«Приготовление бутербродов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»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Профессиональные пробы</a:t>
            </a:r>
            <a:endParaRPr lang="ru-RU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6429780"/>
              </p:ext>
            </p:extLst>
          </p:nvPr>
        </p:nvGraphicFramePr>
        <p:xfrm>
          <a:off x="357158" y="1857364"/>
          <a:ext cx="7992888" cy="450059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214842"/>
                <a:gridCol w="3778046"/>
              </a:tblGrid>
              <a:tr h="409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Профессия 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Специальность </a:t>
                      </a:r>
                      <a:endParaRPr lang="ru-RU" sz="1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mbria" pitchFamily="18" charset="0"/>
                          <a:ea typeface="Cambria" pitchFamily="18" charset="0"/>
                        </a:rPr>
                        <a:t>Предмет труда</a:t>
                      </a:r>
                      <a:endParaRPr lang="ru-RU" sz="18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mbria" pitchFamily="18" charset="0"/>
                          <a:ea typeface="Cambria" pitchFamily="18" charset="0"/>
                        </a:rPr>
                        <a:t>Цель труда</a:t>
                      </a:r>
                      <a:endParaRPr lang="ru-RU" sz="18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mbria" pitchFamily="18" charset="0"/>
                          <a:ea typeface="Cambria" pitchFamily="18" charset="0"/>
                        </a:rPr>
                        <a:t>Орудия труда</a:t>
                      </a:r>
                      <a:endParaRPr lang="ru-RU" sz="18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mbria" pitchFamily="18" charset="0"/>
                          <a:ea typeface="Cambria" pitchFamily="18" charset="0"/>
                        </a:rPr>
                        <a:t>Условия работы</a:t>
                      </a:r>
                      <a:endParaRPr lang="ru-RU" sz="18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mbria" pitchFamily="18" charset="0"/>
                          <a:ea typeface="Cambria" pitchFamily="18" charset="0"/>
                        </a:rPr>
                        <a:t>Место работы</a:t>
                      </a:r>
                      <a:endParaRPr lang="ru-RU" sz="18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mbria" pitchFamily="18" charset="0"/>
                          <a:ea typeface="Cambria" pitchFamily="18" charset="0"/>
                        </a:rPr>
                        <a:t>Профессиональные знания и умения</a:t>
                      </a:r>
                      <a:endParaRPr lang="ru-RU" sz="18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mbria" pitchFamily="18" charset="0"/>
                          <a:ea typeface="Cambria" pitchFamily="18" charset="0"/>
                        </a:rPr>
                        <a:t>Профессионально важные качества</a:t>
                      </a:r>
                      <a:endParaRPr lang="ru-RU" sz="18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Cambria" pitchFamily="18" charset="0"/>
                          <a:ea typeface="Cambria" pitchFamily="18" charset="0"/>
                        </a:rPr>
                        <a:t>Медицинские противопоказания</a:t>
                      </a:r>
                      <a:endParaRPr lang="ru-RU" sz="18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Обучение</a:t>
                      </a:r>
                      <a:endParaRPr lang="ru-RU" sz="1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179512" y="188640"/>
            <a:ext cx="648072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Профессиограмма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профессии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80321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обувщик</a:t>
            </a:r>
            <a:endParaRPr lang="ru-RU" dirty="0"/>
          </a:p>
        </p:txBody>
      </p:sp>
      <p:pic>
        <p:nvPicPr>
          <p:cNvPr id="4" name="Picture 2" descr="F:\профпроба обувщик\03-02-2021_08-27-06\1612329943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306" y="1288464"/>
            <a:ext cx="2857520" cy="370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49" name="Picture 1" descr="C:\Users\bdv78\Downloads\IMG_20190301_151658.jpg"/>
          <p:cNvPicPr>
            <a:picLocks noChangeAspect="1" noChangeArrowheads="1"/>
          </p:cNvPicPr>
          <p:nvPr/>
        </p:nvPicPr>
        <p:blipFill>
          <a:blip r:embed="rId3"/>
          <a:srcRect l="27602" t="24557" b="16098"/>
          <a:stretch>
            <a:fillRect/>
          </a:stretch>
        </p:blipFill>
        <p:spPr bwMode="auto">
          <a:xfrm>
            <a:off x="3929058" y="3357562"/>
            <a:ext cx="488470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line-shkola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online-shkola</Template>
  <TotalTime>450</TotalTime>
  <Words>263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online-shkola</vt:lpstr>
      <vt:lpstr>Профессиональные пробы – технология осознанного выбора </vt:lpstr>
      <vt:lpstr>Что такое выбор?</vt:lpstr>
      <vt:lpstr>Особенности детей с ОВЗ </vt:lpstr>
      <vt:lpstr>Технология выбора</vt:lpstr>
      <vt:lpstr>1 этап</vt:lpstr>
      <vt:lpstr>2 этап</vt:lpstr>
      <vt:lpstr>Профессиональные пробы</vt:lpstr>
      <vt:lpstr>Слайд 8</vt:lpstr>
      <vt:lpstr>Профессия обувщик</vt:lpstr>
      <vt:lpstr>Профессия  штукатур-маляр</vt:lpstr>
      <vt:lpstr>Профессия столяр</vt:lpstr>
      <vt:lpstr>Профессия швея</vt:lpstr>
      <vt:lpstr>Профессия повар</vt:lpstr>
      <vt:lpstr>Результат пробы</vt:lpstr>
      <vt:lpstr>3 этап </vt:lpstr>
      <vt:lpstr>4 этап</vt:lpstr>
      <vt:lpstr>Научить делать выбор!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Завуч</dc:creator>
  <cp:lastModifiedBy>Dmitry boltachev</cp:lastModifiedBy>
  <cp:revision>24</cp:revision>
  <dcterms:created xsi:type="dcterms:W3CDTF">2021-03-15T09:49:37Z</dcterms:created>
  <dcterms:modified xsi:type="dcterms:W3CDTF">2021-03-15T18:28:34Z</dcterms:modified>
</cp:coreProperties>
</file>