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2/8/2021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/>
              <a:t>Учёт профессиональной направленности в преподавании дисциплин: «Основы проектной деятельности», «Истории», «Обществознания»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/>
              <a:t>Автор: Рябова Н.Л., преподаватель КОГПОБУ «Кировский технологический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589951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«Авторская кукла, как способ профилактики ксенофобии у младших школьников»</a:t>
            </a:r>
          </a:p>
          <a:p>
            <a:pPr marL="0" indent="0">
              <a:buNone/>
            </a:pPr>
            <a:r>
              <a:rPr lang="ru-RU" b="1" dirty="0"/>
              <a:t>Авторы проекта: </a:t>
            </a:r>
            <a:r>
              <a:rPr lang="ru-RU" dirty="0"/>
              <a:t>студентка специальности </a:t>
            </a:r>
          </a:p>
          <a:p>
            <a:pPr marL="0" indent="0">
              <a:buNone/>
            </a:pPr>
            <a:r>
              <a:rPr lang="ru-RU" dirty="0"/>
              <a:t>«Дизайн в текстильной и лёгкой </a:t>
            </a:r>
          </a:p>
          <a:p>
            <a:pPr marL="0" indent="0">
              <a:buNone/>
            </a:pPr>
            <a:r>
              <a:rPr lang="ru-RU" dirty="0"/>
              <a:t>промышленности» </a:t>
            </a:r>
          </a:p>
          <a:p>
            <a:pPr marL="0" indent="0">
              <a:buNone/>
            </a:pPr>
            <a:r>
              <a:rPr lang="ru-RU" dirty="0"/>
              <a:t>и преподаватель истории</a:t>
            </a:r>
          </a:p>
        </p:txBody>
      </p:sp>
      <p:pic>
        <p:nvPicPr>
          <p:cNvPr id="4" name="Picture 2" descr="G: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12" y="3154262"/>
            <a:ext cx="5396136" cy="35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9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962" y="484632"/>
            <a:ext cx="9917286" cy="9734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892" y="2093976"/>
            <a:ext cx="10716356" cy="4078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«Античное искусство в </a:t>
            </a:r>
          </a:p>
          <a:p>
            <a:pPr marL="0" indent="0">
              <a:buNone/>
            </a:pPr>
            <a:r>
              <a:rPr lang="ru-RU" sz="2400" b="1" dirty="0"/>
              <a:t>современных аксессуарах»</a:t>
            </a:r>
          </a:p>
          <a:p>
            <a:pPr marL="0" indent="0">
              <a:buNone/>
            </a:pPr>
            <a:r>
              <a:rPr lang="ru-RU" sz="2400" b="1" dirty="0"/>
              <a:t>Авторы:</a:t>
            </a:r>
            <a:r>
              <a:rPr lang="ru-RU" sz="2400" dirty="0"/>
              <a:t> студентки специальности </a:t>
            </a:r>
          </a:p>
          <a:p>
            <a:pPr marL="0" indent="0">
              <a:buNone/>
            </a:pPr>
            <a:r>
              <a:rPr lang="ru-RU" sz="2400" dirty="0"/>
              <a:t>«Парикмахерское искусство», </a:t>
            </a:r>
          </a:p>
          <a:p>
            <a:pPr marL="0" indent="0">
              <a:buNone/>
            </a:pPr>
            <a:r>
              <a:rPr lang="ru-RU" sz="2400" b="1" dirty="0"/>
              <a:t>Руководители:</a:t>
            </a:r>
            <a:r>
              <a:rPr lang="ru-RU" sz="2400" dirty="0"/>
              <a:t> преподаватель истории</a:t>
            </a:r>
          </a:p>
          <a:p>
            <a:pPr marL="0" indent="0">
              <a:buNone/>
            </a:pPr>
            <a:r>
              <a:rPr lang="ru-RU" sz="2400" dirty="0"/>
              <a:t> и МХК, преподаватель рисунка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15" y="4596713"/>
            <a:ext cx="2800864" cy="2100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872" y="1808015"/>
            <a:ext cx="3191276" cy="4255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06" y="1458097"/>
            <a:ext cx="226695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Мультимедийные</a:t>
            </a:r>
            <a:r>
              <a:rPr lang="ru-RU" sz="3200" dirty="0"/>
              <a:t> </a:t>
            </a:r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«Мультипликационный проект </a:t>
            </a:r>
          </a:p>
          <a:p>
            <a:pPr marL="0" indent="0">
              <a:buNone/>
            </a:pPr>
            <a:r>
              <a:rPr lang="ru-RU" b="1" dirty="0"/>
              <a:t>«Реконструкция быта крестьянской избы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(</a:t>
            </a:r>
            <a:r>
              <a:rPr lang="ru-RU" b="1" dirty="0"/>
              <a:t>автором</a:t>
            </a:r>
            <a:r>
              <a:rPr lang="ru-RU" dirty="0"/>
              <a:t> является студентка специальности </a:t>
            </a:r>
          </a:p>
          <a:p>
            <a:pPr marL="0" indent="0">
              <a:buNone/>
            </a:pPr>
            <a:r>
              <a:rPr lang="ru-RU" dirty="0"/>
              <a:t>«Дизайн в текстильной и лёгкой промышленности»,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руководитель:</a:t>
            </a:r>
            <a:r>
              <a:rPr lang="ru-RU" dirty="0"/>
              <a:t> преподаватель истории)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Serger\Desktop\проекты для статьи\QY_CKCd0Zy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51" y="1639331"/>
            <a:ext cx="3377513" cy="4532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095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288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«Мультипликационный проект </a:t>
            </a:r>
          </a:p>
          <a:p>
            <a:pPr marL="0" indent="0">
              <a:buNone/>
            </a:pPr>
            <a:r>
              <a:rPr lang="ru-RU" b="1" dirty="0"/>
              <a:t>«Интерьер русской гостиницы 19 века»</a:t>
            </a:r>
          </a:p>
          <a:p>
            <a:pPr marL="0" indent="0">
              <a:buNone/>
            </a:pPr>
            <a:r>
              <a:rPr lang="ru-RU" b="1" dirty="0"/>
              <a:t>Авторы:</a:t>
            </a:r>
            <a:r>
              <a:rPr lang="ru-RU" dirty="0"/>
              <a:t> студенты специальности </a:t>
            </a:r>
          </a:p>
          <a:p>
            <a:pPr marL="0" indent="0">
              <a:buNone/>
            </a:pPr>
            <a:r>
              <a:rPr lang="ru-RU" dirty="0"/>
              <a:t>«Гостиничное дело»</a:t>
            </a:r>
          </a:p>
          <a:p>
            <a:pPr marL="0" indent="0">
              <a:buNone/>
            </a:pPr>
            <a:r>
              <a:rPr lang="ru-RU" b="1" dirty="0"/>
              <a:t>Руководители:</a:t>
            </a:r>
            <a:r>
              <a:rPr lang="ru-RU" dirty="0"/>
              <a:t> преподаватель истории </a:t>
            </a:r>
          </a:p>
          <a:p>
            <a:pPr marL="0" indent="0">
              <a:buNone/>
            </a:pPr>
            <a:r>
              <a:rPr lang="ru-RU" dirty="0"/>
              <a:t>и дизайнер интерьеров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0" y="2016571"/>
            <a:ext cx="5080087" cy="39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«Процесс создания визуальной новеллы»</a:t>
            </a:r>
          </a:p>
          <a:p>
            <a:pPr marL="0" indent="0">
              <a:buNone/>
            </a:pPr>
            <a:r>
              <a:rPr lang="ru-RU" b="1" dirty="0"/>
              <a:t>Автор: </a:t>
            </a:r>
            <a:r>
              <a:rPr lang="ru-RU" dirty="0"/>
              <a:t>студентка специальности </a:t>
            </a:r>
          </a:p>
          <a:p>
            <a:pPr marL="0" indent="0">
              <a:buNone/>
            </a:pPr>
            <a:r>
              <a:rPr lang="ru-RU" dirty="0"/>
              <a:t>«Конструирование, моделирование </a:t>
            </a:r>
          </a:p>
          <a:p>
            <a:pPr marL="0" indent="0">
              <a:buNone/>
            </a:pPr>
            <a:r>
              <a:rPr lang="ru-RU" dirty="0"/>
              <a:t>и технология швейных изделий»</a:t>
            </a:r>
          </a:p>
          <a:p>
            <a:pPr marL="0" indent="0">
              <a:buNone/>
            </a:pPr>
            <a:r>
              <a:rPr lang="ru-RU" b="1" dirty="0"/>
              <a:t>Руководитель: </a:t>
            </a:r>
            <a:r>
              <a:rPr lang="ru-RU" dirty="0"/>
              <a:t>преподаватель ОПД</a:t>
            </a:r>
          </a:p>
        </p:txBody>
      </p:sp>
      <p:pic>
        <p:nvPicPr>
          <p:cNvPr id="4" name="Picture 2" descr="D:\Программы\Renpy v7.1.3\the_question\game\images\bg un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11" y="2360304"/>
            <a:ext cx="5321643" cy="37109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735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259" y="1680519"/>
            <a:ext cx="10287989" cy="4491681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/>
              <a:t>Проект –видеофильм</a:t>
            </a:r>
          </a:p>
          <a:p>
            <a:pPr marL="0" indent="0">
              <a:buNone/>
            </a:pPr>
            <a:r>
              <a:rPr lang="ru-RU" dirty="0"/>
              <a:t>Группа студентов снимает видеофильм (ролик) по проблеме, выходящей за пределы учебного материала</a:t>
            </a:r>
          </a:p>
          <a:p>
            <a:pPr lvl="0"/>
            <a:r>
              <a:rPr lang="ru-RU" dirty="0"/>
              <a:t>Дорогами памяти: по следам военной истории города Кирова. (Учебный фильм)</a:t>
            </a:r>
          </a:p>
          <a:p>
            <a:pPr lvl="0"/>
            <a:r>
              <a:rPr lang="ru-RU" dirty="0"/>
              <a:t>Проект фильма о Трифоне Вятском</a:t>
            </a:r>
          </a:p>
          <a:p>
            <a:r>
              <a:rPr lang="ru-RU" dirty="0"/>
              <a:t>Документальный проект «История гостиницы «Центральная» города Кирова»</a:t>
            </a:r>
          </a:p>
          <a:p>
            <a:r>
              <a:rPr lang="ru-RU" dirty="0"/>
              <a:t>И.А. </a:t>
            </a:r>
            <a:r>
              <a:rPr lang="ru-RU" dirty="0" err="1"/>
              <a:t>Чарушин</a:t>
            </a:r>
            <a:r>
              <a:rPr lang="ru-RU" dirty="0"/>
              <a:t>: творческий и жизненный путь</a:t>
            </a:r>
          </a:p>
          <a:p>
            <a:pPr marL="0" indent="0">
              <a:buNone/>
            </a:pPr>
            <a:r>
              <a:rPr lang="ru-RU" b="1" dirty="0"/>
              <a:t>Авторы: </a:t>
            </a:r>
            <a:r>
              <a:rPr lang="ru-RU" dirty="0"/>
              <a:t>студенты специальностей «Туризм», «Гостиничное дело»</a:t>
            </a:r>
          </a:p>
          <a:p>
            <a:pPr marL="0" indent="0">
              <a:buNone/>
            </a:pPr>
            <a:r>
              <a:rPr lang="ru-RU" b="1" dirty="0"/>
              <a:t>Руководитель: </a:t>
            </a:r>
            <a:r>
              <a:rPr lang="ru-RU" dirty="0"/>
              <a:t>преподаватель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369009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56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804086"/>
            <a:ext cx="10058400" cy="436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Воссоздание исторических образов</a:t>
            </a:r>
          </a:p>
          <a:p>
            <a:pPr marL="0" indent="0">
              <a:buNone/>
            </a:pPr>
            <a:r>
              <a:rPr lang="ru-RU" sz="2400" b="1" dirty="0"/>
              <a:t>«Современный женский образ в </a:t>
            </a:r>
          </a:p>
          <a:p>
            <a:pPr marL="0" indent="0">
              <a:buNone/>
            </a:pPr>
            <a:r>
              <a:rPr lang="ru-RU" sz="2400" b="1" dirty="0"/>
              <a:t>стиле барокко»</a:t>
            </a:r>
          </a:p>
          <a:p>
            <a:pPr marL="0" indent="0">
              <a:buNone/>
            </a:pPr>
            <a:r>
              <a:rPr lang="ru-RU" sz="2400" b="1" dirty="0"/>
              <a:t>Авторы:</a:t>
            </a:r>
            <a:r>
              <a:rPr lang="ru-RU" sz="2400" dirty="0"/>
              <a:t> студентки специальности </a:t>
            </a:r>
          </a:p>
          <a:p>
            <a:pPr marL="0" indent="0">
              <a:buNone/>
            </a:pPr>
            <a:r>
              <a:rPr lang="ru-RU" sz="2400" dirty="0"/>
              <a:t>«Парикмахерское искусство», </a:t>
            </a:r>
          </a:p>
          <a:p>
            <a:pPr marL="0" indent="0">
              <a:buNone/>
            </a:pPr>
            <a:r>
              <a:rPr lang="ru-RU" sz="2400" dirty="0"/>
              <a:t>выпускницы курсов визажа </a:t>
            </a:r>
          </a:p>
          <a:p>
            <a:pPr marL="0" indent="0">
              <a:buNone/>
            </a:pPr>
            <a:r>
              <a:rPr lang="ru-RU" sz="2400" b="1" dirty="0"/>
              <a:t>Руководитель:</a:t>
            </a:r>
            <a:r>
              <a:rPr lang="ru-RU" sz="2400" dirty="0"/>
              <a:t> преподаватель </a:t>
            </a:r>
          </a:p>
          <a:p>
            <a:pPr marL="0" indent="0">
              <a:buNone/>
            </a:pPr>
            <a:r>
              <a:rPr lang="ru-RU" sz="2400" dirty="0"/>
              <a:t>истории и МХК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16" y="1550314"/>
            <a:ext cx="3575222" cy="54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«Женский образ в стиле ампир»</a:t>
            </a:r>
          </a:p>
          <a:p>
            <a:pPr marL="0" indent="0">
              <a:buNone/>
            </a:pPr>
            <a:r>
              <a:rPr lang="ru-RU" sz="2400" b="1" dirty="0"/>
              <a:t>Авторы: </a:t>
            </a:r>
            <a:r>
              <a:rPr lang="ru-RU" sz="2400" dirty="0"/>
              <a:t>студенты специальности </a:t>
            </a:r>
          </a:p>
          <a:p>
            <a:pPr marL="0" indent="0">
              <a:buNone/>
            </a:pPr>
            <a:r>
              <a:rPr lang="ru-RU" sz="2400" dirty="0"/>
              <a:t>«Дизайн в текстильной и </a:t>
            </a:r>
          </a:p>
          <a:p>
            <a:pPr marL="0" indent="0">
              <a:buNone/>
            </a:pPr>
            <a:r>
              <a:rPr lang="ru-RU" sz="2400" dirty="0"/>
              <a:t>лёгкой промышленности»</a:t>
            </a:r>
          </a:p>
          <a:p>
            <a:pPr marL="0" indent="0">
              <a:buNone/>
            </a:pPr>
            <a:r>
              <a:rPr lang="ru-RU" sz="2400" dirty="0"/>
              <a:t>Руководитель: преподаватель истории и </a:t>
            </a:r>
          </a:p>
          <a:p>
            <a:pPr marL="0" indent="0">
              <a:buNone/>
            </a:pPr>
            <a:r>
              <a:rPr lang="ru-RU" sz="2400" dirty="0"/>
              <a:t>преподаватель спец дисциплин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09" y="1458097"/>
            <a:ext cx="3599935" cy="53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51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308" y="107092"/>
            <a:ext cx="10320940" cy="88144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101" y="988541"/>
            <a:ext cx="10660833" cy="556877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«Женские причёски времён Великой Отечественной войны»</a:t>
            </a:r>
          </a:p>
          <a:p>
            <a:pPr marL="0" indent="0">
              <a:buNone/>
            </a:pPr>
            <a:r>
              <a:rPr lang="ru-RU" b="1" dirty="0"/>
              <a:t>«Актуальность женских причёсок времён Великой Отечественной войны»</a:t>
            </a:r>
          </a:p>
          <a:p>
            <a:pPr marL="0" indent="0">
              <a:buNone/>
            </a:pPr>
            <a:r>
              <a:rPr lang="ru-RU" b="1" dirty="0"/>
              <a:t>Авторы: </a:t>
            </a:r>
            <a:r>
              <a:rPr lang="ru-RU" dirty="0"/>
              <a:t>студентки специальности «Парикмахерское искусство»</a:t>
            </a:r>
          </a:p>
          <a:p>
            <a:pPr marL="0" indent="0">
              <a:buNone/>
            </a:pPr>
            <a:r>
              <a:rPr lang="ru-RU" b="1" dirty="0"/>
              <a:t>Руководители: </a:t>
            </a:r>
            <a:r>
              <a:rPr lang="ru-RU" dirty="0"/>
              <a:t>преподаватель истории и преподаватель спец. дисциплин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1" y="2710249"/>
            <a:ext cx="2904153" cy="3406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08" y="2710249"/>
            <a:ext cx="2373534" cy="3609019"/>
          </a:xfrm>
          <a:prstGeom prst="rect">
            <a:avLst/>
          </a:prstGeom>
        </p:spPr>
      </p:pic>
      <p:pic>
        <p:nvPicPr>
          <p:cNvPr id="6" name="Рисунок 5" descr="вид спереди 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1950" y="2710249"/>
            <a:ext cx="2512541" cy="36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54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484632"/>
            <a:ext cx="10156183" cy="98994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32" y="1178011"/>
            <a:ext cx="10642216" cy="547816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Учебные проекты в рамках внеклассной и внеурочной деятельности</a:t>
            </a:r>
          </a:p>
          <a:p>
            <a:pPr marL="0" lvl="0" indent="0">
              <a:buNone/>
            </a:pPr>
            <a:r>
              <a:rPr lang="ru-RU" dirty="0"/>
              <a:t>1. Празднование Нового года в разных национальных культурах Вятского края</a:t>
            </a:r>
          </a:p>
          <a:p>
            <a:pPr marL="0" indent="0">
              <a:buNone/>
            </a:pPr>
            <a:r>
              <a:rPr lang="ru-RU" dirty="0"/>
              <a:t>2. Проект «Дорогами памяти» (посвящённый событиям Великой Отечественной войны, войнам в Афганистане и Чечне)</a:t>
            </a:r>
          </a:p>
          <a:p>
            <a:pPr marL="0" indent="0">
              <a:buNone/>
            </a:pPr>
            <a:r>
              <a:rPr lang="ru-RU" b="1" dirty="0"/>
              <a:t>Авторы проектов: </a:t>
            </a:r>
            <a:r>
              <a:rPr lang="ru-RU" dirty="0"/>
              <a:t>преподаватель истории, студенты специальностей «Парикмахерское искусство», «Дизайн в текстильной и лёгкой промышленности»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pp.userapi.com/c845520/v845520456/1cfb6a/zdB2XwEtQ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14" y="5169243"/>
            <a:ext cx="2574325" cy="168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9156264" y="3659701"/>
            <a:ext cx="3525794" cy="235392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68" y="4539048"/>
            <a:ext cx="1399423" cy="209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26" y="3899939"/>
            <a:ext cx="2579150" cy="1708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43" y="3917092"/>
            <a:ext cx="2707109" cy="1804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55" y="4961237"/>
            <a:ext cx="2910017" cy="194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9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Философия прагматизма Ч. Пирса</a:t>
            </a:r>
          </a:p>
        </p:txBody>
      </p:sp>
      <p:pic>
        <p:nvPicPr>
          <p:cNvPr id="4" name="Объект 3" descr="https://yandex.ru/turbo/avatars/get-snippets_images/985031/a7354d7c0708c13de709102040d7ef64/414x31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0" y="1996669"/>
            <a:ext cx="3189114" cy="40601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54378" y="2472467"/>
            <a:ext cx="70186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 Наши убеждения суть фантастические правила для действия. Чтобы выявить смысл какого-либо утверждения, мы должны лишь определить тот способ действия (поведения), который оно способно вызвать: в этом способе действия заключается для нас все значение данного утверждения».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1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6" y="2186802"/>
            <a:ext cx="4838816" cy="3629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02" y="2186803"/>
            <a:ext cx="4926227" cy="36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8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541" y="484632"/>
            <a:ext cx="10139707" cy="12947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Перспективные проекты студентов кировского государственного колледжа строительства. Экономики и права (2020-2021 </a:t>
            </a:r>
            <a:r>
              <a:rPr lang="ru-RU" sz="3200" b="1" dirty="0" err="1"/>
              <a:t>гг</a:t>
            </a:r>
            <a:r>
              <a:rPr lang="ru-RU" sz="3200" b="1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892" y="1779373"/>
            <a:ext cx="11219935" cy="49756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« Госпитали Великой Отечественной войны в г. Кирове» (видеофильм)</a:t>
            </a:r>
          </a:p>
          <a:p>
            <a:pPr marL="0" indent="0">
              <a:buNone/>
            </a:pPr>
            <a:r>
              <a:rPr lang="ru-RU" b="1" dirty="0"/>
              <a:t>Автор:</a:t>
            </a:r>
            <a:r>
              <a:rPr lang="ru-RU" dirty="0"/>
              <a:t> студентка специальности «Строительство и эксплуатация зданий и сооружений»</a:t>
            </a:r>
          </a:p>
          <a:p>
            <a:pPr marL="0" indent="0">
              <a:buNone/>
            </a:pPr>
            <a:r>
              <a:rPr lang="ru-RU" b="1" dirty="0"/>
              <a:t>Руководитель:</a:t>
            </a:r>
            <a:r>
              <a:rPr lang="ru-RU" dirty="0"/>
              <a:t> преподаватель истории и обществознания</a:t>
            </a:r>
          </a:p>
          <a:p>
            <a:pPr marL="0" indent="0">
              <a:buNone/>
            </a:pPr>
            <a:r>
              <a:rPr lang="ru-RU" b="1" dirty="0"/>
              <a:t>«Фортификационные сооружения на Бородинском поле во время Отечественной войны 1812 года» (ландшафтный макет)</a:t>
            </a:r>
          </a:p>
          <a:p>
            <a:pPr marL="0" indent="0">
              <a:buNone/>
            </a:pPr>
            <a:r>
              <a:rPr lang="ru-RU" b="1" dirty="0"/>
              <a:t>«Геополитическое значение Крымского моста»</a:t>
            </a:r>
          </a:p>
          <a:p>
            <a:pPr marL="0" indent="0">
              <a:buNone/>
            </a:pPr>
            <a:r>
              <a:rPr lang="ru-RU" b="1" dirty="0"/>
              <a:t>Авторы</a:t>
            </a:r>
            <a:r>
              <a:rPr lang="ru-RU" dirty="0"/>
              <a:t>: студенты специальности «Строительство и эксплуатация автомобильных дорог и аэродромов»</a:t>
            </a:r>
          </a:p>
          <a:p>
            <a:pPr marL="0" indent="0">
              <a:buNone/>
            </a:pPr>
            <a:r>
              <a:rPr lang="ru-RU" b="1" dirty="0"/>
              <a:t>Руководитель:</a:t>
            </a:r>
            <a:r>
              <a:rPr lang="ru-RU" dirty="0"/>
              <a:t> преподаватель истории и обществознания</a:t>
            </a:r>
          </a:p>
          <a:p>
            <a:pPr marL="0" indent="0">
              <a:buNone/>
            </a:pPr>
            <a:r>
              <a:rPr lang="ru-RU" b="1" dirty="0"/>
              <a:t>Консультант:</a:t>
            </a:r>
            <a:r>
              <a:rPr lang="ru-RU" dirty="0"/>
              <a:t> преподаватель БЖ, ОБЖ</a:t>
            </a:r>
          </a:p>
          <a:p>
            <a:pPr marL="0" indent="0">
              <a:buNone/>
            </a:pPr>
            <a:r>
              <a:rPr lang="ru-RU" b="1" dirty="0"/>
              <a:t>«Организация волонтёрской деятельности в подростково-молодёжной среде» (информационный альбом)</a:t>
            </a:r>
          </a:p>
          <a:p>
            <a:pPr marL="0" indent="0">
              <a:buNone/>
            </a:pPr>
            <a:r>
              <a:rPr lang="ru-RU" b="1" dirty="0"/>
              <a:t>Автор:</a:t>
            </a:r>
            <a:r>
              <a:rPr lang="ru-RU" dirty="0"/>
              <a:t> студент специальности «Право и организация социального обеспечения</a:t>
            </a:r>
          </a:p>
          <a:p>
            <a:pPr marL="0" indent="0">
              <a:buNone/>
            </a:pPr>
            <a:r>
              <a:rPr lang="ru-RU" b="1" dirty="0"/>
              <a:t>Руководитель:</a:t>
            </a:r>
            <a:r>
              <a:rPr lang="ru-RU" dirty="0"/>
              <a:t> преподаватель обществознания</a:t>
            </a:r>
          </a:p>
        </p:txBody>
      </p:sp>
    </p:spTree>
    <p:extLst>
      <p:ext uri="{BB962C8B-B14F-4D97-AF65-F5344CB8AC3E}">
        <p14:creationId xmlns:p14="http://schemas.microsoft.com/office/powerpoint/2010/main" val="265034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/>
              <a:t>Всем творческих успехов!!!</a:t>
            </a:r>
          </a:p>
          <a:p>
            <a:pPr marL="0" indent="0" algn="ctr">
              <a:buNone/>
            </a:pPr>
            <a:r>
              <a:rPr lang="ru-RU" sz="6000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14326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Метод проектов Д. </a:t>
            </a:r>
            <a:r>
              <a:rPr lang="ru-RU" sz="3600" b="1" dirty="0" err="1"/>
              <a:t>Дьюи</a:t>
            </a:r>
            <a:endParaRPr lang="ru-RU" sz="3600" b="1" dirty="0"/>
          </a:p>
        </p:txBody>
      </p:sp>
      <p:pic>
        <p:nvPicPr>
          <p:cNvPr id="4" name="Объект 3" descr="https://avatars.mds.yandex.net/get-snippets_images/1408404/6ce1ea394305f0318cc2ab964dfe608c/414x31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3" y="2232453"/>
            <a:ext cx="3385750" cy="403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41772" y="2570205"/>
            <a:ext cx="55605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 чрезвычайно важно было показать детям их личную заинтересованность в приобретаемых знаниях, которые могут и должны пригодиться им в жизни. Для этого необходима проблема, взятая из реальной жизни, знакомая и значимая для ребенка, для решения которой ему необходимо приложить полученные знания, новые знания, которые еще предстоит приобрести».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6164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Главный принцип прагматизма в педагогике: затруднение порождает знание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76" y="1879731"/>
            <a:ext cx="6318422" cy="4702887"/>
          </a:xfrm>
        </p:spPr>
      </p:pic>
    </p:spTree>
    <p:extLst>
      <p:ext uri="{BB962C8B-B14F-4D97-AF65-F5344CB8AC3E}">
        <p14:creationId xmlns:p14="http://schemas.microsoft.com/office/powerpoint/2010/main" val="107126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/>
              <a:t>Первые шаги в реализации метода проектов сделаны в </a:t>
            </a:r>
            <a:r>
              <a:rPr lang="ru-RU" sz="2400" b="1" dirty="0" err="1"/>
              <a:t>Когпобу</a:t>
            </a:r>
            <a:r>
              <a:rPr lang="ru-RU" sz="2400" b="1" dirty="0"/>
              <a:t> «</a:t>
            </a:r>
            <a:r>
              <a:rPr lang="ru-RU" sz="2400" b="1" dirty="0" err="1"/>
              <a:t>Омутнинский</a:t>
            </a:r>
            <a:r>
              <a:rPr lang="ru-RU" sz="2400" b="1" dirty="0"/>
              <a:t> колледж педагогики, экономики и права» (2000-2009 </a:t>
            </a:r>
            <a:r>
              <a:rPr lang="ru-RU" sz="2400" b="1" dirty="0" err="1"/>
              <a:t>гг</a:t>
            </a:r>
            <a:r>
              <a:rPr lang="ru-RU" sz="2400" b="1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Видеопроекты, посвящённые истории колледжа:</a:t>
            </a:r>
          </a:p>
          <a:p>
            <a:pPr marL="0" indent="0">
              <a:buNone/>
            </a:pPr>
            <a:r>
              <a:rPr lang="ru-RU" sz="2400" b="1" dirty="0"/>
              <a:t>«Педагогические династии» (2005 г)</a:t>
            </a:r>
          </a:p>
          <a:p>
            <a:pPr marL="0" indent="0">
              <a:buNone/>
            </a:pPr>
            <a:r>
              <a:rPr lang="ru-RU" sz="2400" b="1" dirty="0"/>
              <a:t>(видеофильм 40 минут)</a:t>
            </a:r>
          </a:p>
          <a:p>
            <a:pPr marL="0" indent="0">
              <a:buNone/>
            </a:pPr>
            <a:r>
              <a:rPr lang="ru-RU" sz="2400" b="1" dirty="0"/>
              <a:t>«Я расскажу тебе о Человеке» (2006 г)</a:t>
            </a:r>
          </a:p>
          <a:p>
            <a:pPr marL="0" indent="0">
              <a:buNone/>
            </a:pPr>
            <a:r>
              <a:rPr lang="ru-RU" sz="2400" b="1" dirty="0"/>
              <a:t>(видеофильм 18 минут)</a:t>
            </a:r>
          </a:p>
          <a:p>
            <a:pPr marL="0" indent="0">
              <a:buNone/>
            </a:pPr>
            <a:r>
              <a:rPr lang="ru-RU" sz="2400" dirty="0"/>
              <a:t>Совместный проект студентов </a:t>
            </a:r>
          </a:p>
          <a:p>
            <a:pPr marL="0" indent="0">
              <a:buNone/>
            </a:pPr>
            <a:r>
              <a:rPr lang="ru-RU" sz="2400" dirty="0"/>
              <a:t>специальностей </a:t>
            </a:r>
          </a:p>
          <a:p>
            <a:pPr marL="0" indent="0">
              <a:buNone/>
            </a:pPr>
            <a:r>
              <a:rPr lang="ru-RU" sz="2400" dirty="0"/>
              <a:t>«Школьная педагогика» </a:t>
            </a:r>
          </a:p>
          <a:p>
            <a:pPr marL="0" indent="0">
              <a:buNone/>
            </a:pPr>
            <a:r>
              <a:rPr lang="ru-RU" sz="2400" dirty="0"/>
              <a:t>и «Прикладная информатика»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459799"/>
            <a:ext cx="3410466" cy="42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Реализация метода проектов </a:t>
            </a:r>
            <a:br>
              <a:rPr lang="ru-RU" sz="3200" b="1" dirty="0"/>
            </a:br>
            <a:r>
              <a:rPr lang="ru-RU" sz="3200" b="1" dirty="0"/>
              <a:t>в </a:t>
            </a:r>
            <a:r>
              <a:rPr lang="ru-RU" sz="3200" b="1" dirty="0" err="1"/>
              <a:t>когпобу</a:t>
            </a:r>
            <a:r>
              <a:rPr lang="ru-RU" sz="3200" b="1" dirty="0"/>
              <a:t> «Кировский технологический колледж» (2009-2020 </a:t>
            </a:r>
            <a:r>
              <a:rPr lang="ru-RU" sz="3200" b="1" dirty="0" err="1"/>
              <a:t>гг</a:t>
            </a:r>
            <a:r>
              <a:rPr lang="ru-RU" sz="3200" b="1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/>
              <a:t>проекты, создаваемые в рамках изучения дисциплин </a:t>
            </a:r>
            <a:r>
              <a:rPr lang="ru-RU" sz="3600" b="1" dirty="0"/>
              <a:t>«Основы проектной деятельности», «Основы исследовательской деятельности»</a:t>
            </a:r>
          </a:p>
          <a:p>
            <a:pPr>
              <a:buFontTx/>
              <a:buChar char="-"/>
            </a:pPr>
            <a:r>
              <a:rPr lang="ru-RU" sz="3600" dirty="0"/>
              <a:t>проекты, которые создавались в ходе деятельности </a:t>
            </a:r>
            <a:r>
              <a:rPr lang="ru-RU" sz="3600" b="1" dirty="0"/>
              <a:t>Студенческого научного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271402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010" y="715291"/>
            <a:ext cx="9811265" cy="72633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Типы проектов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0876" y="1664043"/>
            <a:ext cx="10197372" cy="4508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Практико-ориентированные проекты:</a:t>
            </a:r>
          </a:p>
          <a:p>
            <a:pPr marL="0" indent="0">
              <a:buNone/>
            </a:pPr>
            <a:r>
              <a:rPr lang="ru-RU" dirty="0"/>
              <a:t>Направлены на материальное, словесно-образное выражение учебного материала. Реализуются через создание моделей, предметов и </a:t>
            </a:r>
            <a:r>
              <a:rPr lang="ru-RU" dirty="0" err="1"/>
              <a:t>т.д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Реализованные проекты</a:t>
            </a:r>
          </a:p>
          <a:p>
            <a:pPr marL="0" lvl="0" indent="0">
              <a:buNone/>
            </a:pPr>
            <a:r>
              <a:rPr lang="ru-RU" sz="1800" b="1" dirty="0"/>
              <a:t>«Макет древнерусской избы-пятистенки» </a:t>
            </a:r>
          </a:p>
          <a:p>
            <a:pPr marL="0" indent="0">
              <a:buNone/>
            </a:pPr>
            <a:r>
              <a:rPr lang="ru-RU" sz="1800" dirty="0"/>
              <a:t>(</a:t>
            </a:r>
            <a:r>
              <a:rPr lang="ru-RU" sz="1800" b="1" dirty="0"/>
              <a:t>автором</a:t>
            </a:r>
            <a:r>
              <a:rPr lang="ru-RU" sz="1800" dirty="0"/>
              <a:t> является студентка специальности </a:t>
            </a:r>
          </a:p>
          <a:p>
            <a:pPr marL="0" indent="0">
              <a:buNone/>
            </a:pPr>
            <a:r>
              <a:rPr lang="ru-RU" sz="1800" dirty="0"/>
              <a:t>«Дизайн в текстильной и лёгкой промышленности»,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b="1" dirty="0"/>
              <a:t>руководители</a:t>
            </a:r>
            <a:r>
              <a:rPr lang="ru-RU" sz="1800" dirty="0"/>
              <a:t>: преподаватель истории </a:t>
            </a:r>
          </a:p>
          <a:p>
            <a:pPr marL="0" indent="0">
              <a:buNone/>
            </a:pPr>
            <a:r>
              <a:rPr lang="ru-RU" sz="1800" dirty="0"/>
              <a:t>и строитель-практик)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 descr="C:\Users\Serger\Desktop\проекты для статьи\VMzr4-VM1W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87" y="2603157"/>
            <a:ext cx="2669059" cy="3912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463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664043"/>
            <a:ext cx="4844920" cy="450815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«Интерьерная кукла в образе женщины Древнего Египта»</a:t>
            </a:r>
          </a:p>
          <a:p>
            <a:pPr marL="0" indent="0">
              <a:buNone/>
            </a:pPr>
            <a:r>
              <a:rPr lang="ru-RU" dirty="0"/>
              <a:t>(</a:t>
            </a:r>
            <a:r>
              <a:rPr lang="ru-RU" b="1" dirty="0"/>
              <a:t>автором</a:t>
            </a:r>
            <a:r>
              <a:rPr lang="ru-RU" dirty="0"/>
              <a:t> является студентка специальности </a:t>
            </a:r>
          </a:p>
          <a:p>
            <a:pPr marL="0" indent="0">
              <a:buNone/>
            </a:pPr>
            <a:r>
              <a:rPr lang="ru-RU" dirty="0"/>
              <a:t>«Дизайн в текстильной и лёгкой промышленности»,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руководитель:</a:t>
            </a:r>
            <a:r>
              <a:rPr lang="ru-RU" dirty="0"/>
              <a:t> преподаватель истории)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51" y="1585537"/>
            <a:ext cx="2863637" cy="50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Реализованные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«История возникновения различных техник батика» (творческий альбом)</a:t>
            </a:r>
          </a:p>
          <a:p>
            <a:pPr marL="0" indent="0">
              <a:buNone/>
            </a:pPr>
            <a:r>
              <a:rPr lang="ru-RU" dirty="0"/>
              <a:t>(</a:t>
            </a:r>
            <a:r>
              <a:rPr lang="ru-RU" b="1" dirty="0"/>
              <a:t>автором</a:t>
            </a:r>
            <a:r>
              <a:rPr lang="ru-RU" dirty="0"/>
              <a:t> является студентка специальности </a:t>
            </a:r>
          </a:p>
          <a:p>
            <a:pPr marL="0" indent="0">
              <a:buNone/>
            </a:pPr>
            <a:r>
              <a:rPr lang="ru-RU" dirty="0"/>
              <a:t>«Дизайн в текстильной и лёгкой промышленности»,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руководители</a:t>
            </a:r>
            <a:r>
              <a:rPr lang="ru-RU" dirty="0"/>
              <a:t>: преподаватель истории и </a:t>
            </a:r>
          </a:p>
          <a:p>
            <a:pPr marL="0" indent="0">
              <a:buNone/>
            </a:pPr>
            <a:r>
              <a:rPr lang="ru-RU" dirty="0"/>
              <a:t>Преподаватель батика на курсах «Юного </a:t>
            </a:r>
          </a:p>
          <a:p>
            <a:pPr marL="0" indent="0">
              <a:buNone/>
            </a:pPr>
            <a:r>
              <a:rPr lang="ru-RU" dirty="0"/>
              <a:t>Дизайнера» в «Студии Ремёсел» г. Кирова)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image1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90487" y="2644346"/>
            <a:ext cx="3245708" cy="404477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71245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185</TotalTime>
  <Words>895</Words>
  <Application>Microsoft Office PowerPoint</Application>
  <PresentationFormat>Широкоэкранный</PresentationFormat>
  <Paragraphs>125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Учёт профессиональной направленности в преподавании дисциплин: «Основы проектной деятельности», «Истории», «Обществознания» </vt:lpstr>
      <vt:lpstr>Философия прагматизма Ч. Пирса</vt:lpstr>
      <vt:lpstr>Метод проектов Д. Дьюи</vt:lpstr>
      <vt:lpstr>Главный принцип прагматизма в педагогике: затруднение порождает знание</vt:lpstr>
      <vt:lpstr>Первые шаги в реализации метода проектов сделаны в Когпобу «Омутнинский колледж педагогики, экономики и права» (2000-2009 гг)</vt:lpstr>
      <vt:lpstr>Реализация метода проектов  в когпобу «Кировский технологический колледж» (2009-2020 гг)</vt:lpstr>
      <vt:lpstr>Типы проектов </vt:lpstr>
      <vt:lpstr>Реализованные проекты</vt:lpstr>
      <vt:lpstr>Реализованные проекты</vt:lpstr>
      <vt:lpstr>Реализованные проекты</vt:lpstr>
      <vt:lpstr>Реализованные проекты</vt:lpstr>
      <vt:lpstr>Мультимедийные Реализованные проекты</vt:lpstr>
      <vt:lpstr>Реализованные проекты</vt:lpstr>
      <vt:lpstr>Реализованные проекты</vt:lpstr>
      <vt:lpstr>Реализованные проекты</vt:lpstr>
      <vt:lpstr>Реализованные проекты</vt:lpstr>
      <vt:lpstr>Реализованные проекты</vt:lpstr>
      <vt:lpstr>Реализованные проекты</vt:lpstr>
      <vt:lpstr>Реализованные проекты</vt:lpstr>
      <vt:lpstr>Реализованные проекты</vt:lpstr>
      <vt:lpstr>Перспективные проекты студентов кировского государственного колледжа строительства. Экономики и права (2020-2021 гг)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Учёт профессиональной направленности в преподавании дисциплин: «Основы проектной деятельности», «Истории», «Обществознания»</dc:title>
  <dc:creator>User</dc:creator>
  <cp:lastModifiedBy>ROCKET</cp:lastModifiedBy>
  <cp:revision>21</cp:revision>
  <dcterms:created xsi:type="dcterms:W3CDTF">2021-02-07T07:46:27Z</dcterms:created>
  <dcterms:modified xsi:type="dcterms:W3CDTF">2021-02-08T17:30:08Z</dcterms:modified>
</cp:coreProperties>
</file>