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4" r:id="rId4"/>
    <p:sldId id="266" r:id="rId5"/>
    <p:sldId id="267" r:id="rId6"/>
    <p:sldId id="269" r:id="rId7"/>
    <p:sldId id="268" r:id="rId8"/>
    <p:sldId id="265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597"/>
    <a:srgbClr val="075597"/>
    <a:srgbClr val="05589C"/>
    <a:srgbClr val="0755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713" autoAdjust="0"/>
  </p:normalViewPr>
  <p:slideViewPr>
    <p:cSldViewPr snapToGrid="0">
      <p:cViewPr>
        <p:scale>
          <a:sx n="75" d="100"/>
          <a:sy n="75" d="100"/>
        </p:scale>
        <p:origin x="-170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80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0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52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2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3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1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3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2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27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7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2011892"/>
            <a:ext cx="6443133" cy="2115607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Организационные аспекты проведения оценки эффективности деятельности 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областных государственных образовательных организаций. 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Методика </a:t>
            </a:r>
            <a:r>
              <a:rPr lang="ru-RU" sz="2600" b="1" dirty="0" smtClean="0">
                <a:solidFill>
                  <a:srgbClr val="C00000"/>
                </a:solidFill>
              </a:rPr>
              <a:t>расчета показателей</a:t>
            </a:r>
            <a:endParaRPr lang="ru-RU" sz="2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6967" y="42164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Даровских Ирина Сергеевна</a:t>
            </a:r>
            <a:r>
              <a:rPr lang="ru-RU" sz="1800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заведующий центром профессионального развития педагогических кадров, кандидат педагогических наук</a:t>
            </a:r>
            <a:endParaRPr lang="ru-RU" sz="18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200" y="3568699"/>
            <a:ext cx="11417300" cy="18415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065597"/>
                </a:solidFill>
              </a:rPr>
              <a:t>Решение комиссии по определению эффективности деятельности  </a:t>
            </a:r>
            <a:r>
              <a:rPr lang="ru-RU" sz="3800" dirty="0" smtClean="0">
                <a:solidFill>
                  <a:srgbClr val="C00000"/>
                </a:solidFill>
              </a:rPr>
              <a:t>→ перепроверка ОГОО </a:t>
            </a: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22300" y="2019299"/>
            <a:ext cx="11417300" cy="342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55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Менее 70% от максимально возможного балла 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55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ОГОО признается неэффективной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92699" y="1536700"/>
            <a:ext cx="6464301" cy="45466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Распоряжение министерства образования Кировской области от 30.03.2020 № 364 </a:t>
            </a:r>
            <a:br>
              <a:rPr lang="ru-RU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«Об утверждении показателей эффективности деятельности областных государственных образовательных организаций и проведения оценки их деятельности»:</a:t>
            </a:r>
            <a:br>
              <a:rPr lang="ru-RU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25 марта </a:t>
            </a:r>
            <a:r>
              <a:rPr lang="ru-RU" sz="2200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ОГОО предоставляют в ЦОКО листы самооценки;</a:t>
            </a:r>
            <a:br>
              <a:rPr lang="ru-RU" sz="2200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30 марта </a:t>
            </a:r>
            <a:r>
              <a:rPr lang="ru-RU" sz="2200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ЦОКО формирует рейтинги и направляет в ИРО Кировской области;</a:t>
            </a:r>
            <a:br>
              <a:rPr lang="ru-RU" sz="2200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10 апреля </a:t>
            </a:r>
            <a:r>
              <a:rPr lang="ru-RU" sz="2200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ИРО Кировской области проводит анализ и направляет аналитическую справку в комиссию по определению эффективности деятельности</a:t>
            </a:r>
            <a:endParaRPr lang="ru-RU" sz="2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917" t="19877" r="37361" b="10247"/>
          <a:stretch>
            <a:fillRect/>
          </a:stretch>
        </p:blipFill>
        <p:spPr bwMode="auto">
          <a:xfrm>
            <a:off x="723900" y="415818"/>
            <a:ext cx="3873500" cy="61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791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722" t="29630" r="29792" b="43457"/>
          <a:stretch>
            <a:fillRect/>
          </a:stretch>
        </p:blipFill>
        <p:spPr bwMode="auto">
          <a:xfrm>
            <a:off x="828876" y="1650999"/>
            <a:ext cx="10258224" cy="38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931" t="30988" r="29722" b="24815"/>
          <a:stretch>
            <a:fillRect/>
          </a:stretch>
        </p:blipFill>
        <p:spPr bwMode="auto">
          <a:xfrm>
            <a:off x="1388060" y="1219200"/>
            <a:ext cx="8378240" cy="51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61" t="25062" r="29722" b="38518"/>
          <a:stretch>
            <a:fillRect/>
          </a:stretch>
        </p:blipFill>
        <p:spPr bwMode="auto">
          <a:xfrm>
            <a:off x="1098054" y="1523804"/>
            <a:ext cx="8769845" cy="44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792" t="36690" r="29792" b="55555"/>
          <a:stretch>
            <a:fillRect/>
          </a:stretch>
        </p:blipFill>
        <p:spPr bwMode="auto">
          <a:xfrm>
            <a:off x="812799" y="2476500"/>
            <a:ext cx="105912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9931" t="44815" r="29791" b="51976"/>
          <a:stretch>
            <a:fillRect/>
          </a:stretch>
        </p:blipFill>
        <p:spPr bwMode="auto">
          <a:xfrm>
            <a:off x="838199" y="3606799"/>
            <a:ext cx="10528301" cy="4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861" t="23051" r="29931" b="49753"/>
          <a:stretch>
            <a:fillRect/>
          </a:stretch>
        </p:blipFill>
        <p:spPr bwMode="auto">
          <a:xfrm>
            <a:off x="1612899" y="1384300"/>
            <a:ext cx="8597901" cy="32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807" t="39475" r="29806" b="44181"/>
          <a:stretch>
            <a:fillRect/>
          </a:stretch>
        </p:blipFill>
        <p:spPr bwMode="auto">
          <a:xfrm>
            <a:off x="1600200" y="4660900"/>
            <a:ext cx="8623300" cy="196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861" t="31235" r="30000" b="54691"/>
          <a:stretch>
            <a:fillRect/>
          </a:stretch>
        </p:blipFill>
        <p:spPr bwMode="auto">
          <a:xfrm>
            <a:off x="1257300" y="1320800"/>
            <a:ext cx="96586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971" t="33966" r="29807" b="37602"/>
          <a:stretch>
            <a:fillRect/>
          </a:stretch>
        </p:blipFill>
        <p:spPr bwMode="auto">
          <a:xfrm>
            <a:off x="1244600" y="3251200"/>
            <a:ext cx="96774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0069" t="26914" r="29792" b="31852"/>
          <a:stretch>
            <a:fillRect/>
          </a:stretch>
        </p:blipFill>
        <p:spPr bwMode="auto">
          <a:xfrm>
            <a:off x="1282700" y="1422400"/>
            <a:ext cx="8585200" cy="49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" id="{A3AFAEC3-D6ED-446B-8109-3541A421CD12}" vid="{40FE017E-A7B5-421C-8698-FCB2233140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84</TotalTime>
  <Words>45</Words>
  <Application>Microsoft Office PowerPoint</Application>
  <PresentationFormat>Произвольный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Организационные аспекты проведения оценки эффективности деятельности  областных государственных образовательных организаций.  Методика расчета показателей</vt:lpstr>
      <vt:lpstr>Распоряжение министерства образования Кировской области от 30.03.2020 № 364  «Об утверждении показателей эффективности деятельности областных государственных образовательных организаций и проведения оценки их деятельности»:  до 25 марта – ОГОО предоставляют в ЦОКО листы самооценки; до 30 марта – ЦОКО формирует рейтинги и направляет в ИРО Кировской области; до 10 апреля – ИРО Кировской области проводит анализ и направляет аналитическую справку в комиссию по определению эффективности деятельности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portai</cp:lastModifiedBy>
  <cp:revision>24</cp:revision>
  <dcterms:created xsi:type="dcterms:W3CDTF">2020-09-29T11:05:40Z</dcterms:created>
  <dcterms:modified xsi:type="dcterms:W3CDTF">2021-02-15T18:48:03Z</dcterms:modified>
</cp:coreProperties>
</file>