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74" r:id="rId5"/>
    <p:sldId id="268" r:id="rId6"/>
    <p:sldId id="270" r:id="rId7"/>
    <p:sldId id="259" r:id="rId8"/>
    <p:sldId id="260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DDDDDD"/>
    <a:srgbClr val="66FFFF"/>
    <a:srgbClr val="99CCFF"/>
    <a:srgbClr val="FFFF99"/>
    <a:srgbClr val="CCFFCC"/>
    <a:srgbClr val="9B9A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9" autoAdjust="0"/>
    <p:restoredTop sz="94721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E8383E-A350-4992-ACF5-08B7B20F74C9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2CFA8E-4CB9-4BDA-84EC-3393005CA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786874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СОТРУДНИЧЕСТВО ШКОЛЫ С СЕМЬЕЙ, ВОСПИТЫВАЮЩЕЙ РЕБЁНКА С НАРУШЕНИЯМИ СЛУХА.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ВЗАИМОДЕЙСТВИЕ ШКОЛЬНОГО КОНСИЛИУМА И ПМПК.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000240"/>
            <a:ext cx="7858212" cy="2214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1500" dirty="0" smtClean="0"/>
              <a:t>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png-clipart-assorted-color-human-figure-dialogue-interpersonal-relationship-understanding-conversation-thought-computer-class-s-text-public-relation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357562"/>
            <a:ext cx="5857916" cy="30957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600" dirty="0" smtClean="0"/>
          </a:p>
          <a:p>
            <a:pPr lvl="0">
              <a:buNone/>
            </a:pPr>
            <a:endParaRPr lang="ru-RU" sz="6600" dirty="0" smtClean="0"/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24968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как специалисты сопровождения в своей деятельности обязательно  руководствуются  рекомендациями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педагогических  комиссий  (ПМПК).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428604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ПМПК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ПМПк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00496" y="642918"/>
            <a:ext cx="107157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4000496" y="928670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0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7FFFE"/>
              </a:clrFrom>
              <a:clrTo>
                <a:srgbClr val="D7FFFE">
                  <a:alpha val="0"/>
                </a:srgbClr>
              </a:clrTo>
            </a:clrChange>
          </a:blip>
          <a:srcRect l="7031" t="34375" r="62500" b="32291"/>
          <a:stretch>
            <a:fillRect/>
          </a:stretch>
        </p:blipFill>
        <p:spPr>
          <a:xfrm>
            <a:off x="3071802" y="2643182"/>
            <a:ext cx="2786082" cy="228601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5720" y="485776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ПМПК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оказывает  методическую, консультативную   помощь, обеспечивает обмен опытом между специалистами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педагогического  консилиума образовательного учреждения.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600" dirty="0" smtClean="0"/>
          </a:p>
          <a:p>
            <a:pPr lvl="0">
              <a:buNone/>
            </a:pPr>
            <a:endParaRPr lang="ru-RU" sz="6600" dirty="0" smtClean="0"/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24968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88640"/>
            <a:ext cx="864399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и сотрудничество школы, семьи,  школьного консилиума  и ПМПК :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объединить информацию об отдельных составляющих статуса ребёнка, и на основе целостного видения ученика, с учётом данных о его прошлом состоянии разработать и реализовать общую линию его дальнейшего обучения и развития;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избежать субъективизма  в</a:t>
            </a: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оценке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возможностей отдельных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объективно их оценить  и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совместную программу действий, направленную на развитие определённых качеств или  на устранение выявленных трудностей и недостатков.</a:t>
            </a:r>
          </a:p>
          <a:p>
            <a:endParaRPr lang="ru-RU" dirty="0"/>
          </a:p>
        </p:txBody>
      </p:sp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CD6"/>
              </a:clrFrom>
              <a:clrTo>
                <a:srgbClr val="FEFCD6">
                  <a:alpha val="0"/>
                </a:srgbClr>
              </a:clrTo>
            </a:clrChange>
          </a:blip>
          <a:srcRect l="15625" r="15625"/>
          <a:stretch>
            <a:fillRect/>
          </a:stretch>
        </p:blipFill>
        <p:spPr>
          <a:xfrm>
            <a:off x="5724128" y="2996952"/>
            <a:ext cx="3063284" cy="221457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643998" cy="519749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Особые  образовательные  потребности  детей, находящихся в условиях слуховой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депривации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специальная работа по развитию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возможностей восприятия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звучащего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мира, его неречевых и речевых звучаний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работа по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формированию умения использовать свои слуховые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возможности в повседневной жизни;</a:t>
            </a:r>
          </a:p>
          <a:p>
            <a:pPr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специальная помощь в развитии возможностей вербальной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невербальной коммуникации на базе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формирования умения использовать свои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слуховые возможности.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r="8333" b="15625"/>
          <a:stretch>
            <a:fillRect/>
          </a:stretch>
        </p:blipFill>
        <p:spPr>
          <a:xfrm>
            <a:off x="6643703" y="4643446"/>
            <a:ext cx="207170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09120"/>
            <a:ext cx="8964488" cy="11521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вовлечение 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сотрудничество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школой-интернатом.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3265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Комплексная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предусматривает: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2500" r="12500"/>
          <a:stretch>
            <a:fillRect/>
          </a:stretch>
        </p:blipFill>
        <p:spPr>
          <a:xfrm>
            <a:off x="5796136" y="4077072"/>
            <a:ext cx="2928958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90872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осознании роли семьи в воспитании и развитии ребёнка с патологией  слуха;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84482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предоставление информации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 особенностях и перспективах развития ребёнка;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78092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знакомство  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содержанием, формами и методами воспитания и обучения детей с нарушенным слухом;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64502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выявление и распространение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положительного  опыта семейного воспитания;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852"/>
            <a:ext cx="8821644" cy="1629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неслышащих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929190" y="2428868"/>
            <a:ext cx="3672408" cy="127444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во внеклассных мероприятиях в рамках класса и школы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857232"/>
            <a:ext cx="1944216" cy="1274440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открытые занятия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29190" y="857232"/>
            <a:ext cx="3672408" cy="1296144"/>
          </a:xfrm>
          <a:prstGeom prst="round2Diag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 узких специалистов (врача, педагога – психолога, социального педагога)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71736" y="857232"/>
            <a:ext cx="1944216" cy="127444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00298" y="2428868"/>
            <a:ext cx="2016224" cy="1274440"/>
          </a:xfrm>
          <a:prstGeom prst="round2Diag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929190" y="3857628"/>
            <a:ext cx="3672408" cy="1368152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и консультации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2428868"/>
            <a:ext cx="2016224" cy="1274440"/>
          </a:xfrm>
          <a:prstGeom prst="round2Diag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- сайт школы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929190" y="5357826"/>
            <a:ext cx="3672408" cy="1368152"/>
          </a:xfrm>
          <a:prstGeom prst="round2Diag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персональный сайт учителя,  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закрытые группы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социальных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сетях и в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мобильных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приложениях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2D8"/>
              </a:clrFrom>
              <a:clrTo>
                <a:srgbClr val="FEF2D8">
                  <a:alpha val="0"/>
                </a:srgbClr>
              </a:clrTo>
            </a:clrChange>
          </a:blip>
          <a:srcRect l="1562" t="27083" r="43750" b="4166"/>
          <a:stretch>
            <a:fillRect/>
          </a:stretch>
        </p:blipFill>
        <p:spPr>
          <a:xfrm>
            <a:off x="1357290" y="4143380"/>
            <a:ext cx="242889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Консилиум образовательного учреждения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постоянно действующий, скоординированный, объединенный общими целями коллектив специалистов,  реализующий ту или иную стратегию сопровождения, как включенного ребенка, так и инклюзивной  образовательной среды в целом.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92494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консилиум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создается в целях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сопровождения детей с ОВЗ в соответствии с рекомендациями ПМПК.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-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59596"/>
          <a:stretch>
            <a:fillRect/>
          </a:stretch>
        </p:blipFill>
        <p:spPr>
          <a:xfrm>
            <a:off x="4716016" y="4005064"/>
            <a:ext cx="328614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06084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3265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Основная  цель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 в  образовательном  учреждении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дигностико-коррекционного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сопровождения детей с отклонениями в развитии, создание условий для их обучения и воспитания.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780928"/>
            <a:ext cx="2143140" cy="106240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школы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780928"/>
            <a:ext cx="2143140" cy="106240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 директора по УВР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857760"/>
            <a:ext cx="2143140" cy="116352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4857760"/>
            <a:ext cx="2143140" cy="116352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2714620"/>
            <a:ext cx="2143140" cy="112871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дефектолог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4857760"/>
            <a:ext cx="2143140" cy="1143008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357422" y="3214686"/>
            <a:ext cx="1000132" cy="48463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500694" y="3143248"/>
            <a:ext cx="1000132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5400000">
            <a:off x="813788" y="4115378"/>
            <a:ext cx="1000132" cy="48463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357422" y="5072074"/>
            <a:ext cx="1071570" cy="48463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572132" y="5143512"/>
            <a:ext cx="1000132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5400000">
            <a:off x="3957060" y="4115378"/>
            <a:ext cx="1000132" cy="48463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5400000">
            <a:off x="7100332" y="4115378"/>
            <a:ext cx="1000132" cy="48463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501122" cy="32861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76672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деятельности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консилиума образовательного учреждения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56792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Предварительный этап.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Оценка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начальных сведений о ребенке и его семье.</a:t>
            </a:r>
          </a:p>
          <a:p>
            <a:pPr algn="just"/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Первый этап.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Первичное обследование ребенка разными специалистами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консилиумной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команды.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Второй этап.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Коллегиальное обсуждение специалистами полученных результатов, выработка единого представления о проблемах ребенка, особенностях развития ребенка, определение общего прогноза его дальнейшего развития и комплекса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развивающе-коррекционных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мероприятий.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Реализация решений консилиума ОУ в плане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развивающе-коррекционных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мероприятий силами специалистов междисциплинарной команды учреждения.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600" dirty="0" smtClean="0"/>
          </a:p>
          <a:p>
            <a:pPr lvl="0">
              <a:buNone/>
            </a:pPr>
            <a:endParaRPr lang="ru-RU" sz="6600" dirty="0" smtClean="0"/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24968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86439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интересные темы: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«Обследование и диагностика вновь прибывших детей. Выявление обучающихся, нуждающихся в психолого-педагогическом сопровождении»;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«Адаптация и готовность первоклассников к школе»;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«Разработка программ воспитательных мер для детей «группы риска с целью коррекции  отклоняющегося поведения»;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«Трудности в обучении учащихся  5 класса и пути их преодоления»;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«Выявление причин, возникших проблем у детей.  Состоящих на ВШК, нахождение адекватных способов их преодоления»;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«Формирование единой образовательной среды  с целью адаптации 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 5 классах».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142984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600" dirty="0" smtClean="0"/>
          </a:p>
          <a:p>
            <a:pPr lvl="0">
              <a:buNone/>
            </a:pPr>
            <a:endParaRPr lang="ru-RU" sz="6600" dirty="0" smtClean="0"/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24968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6439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Случаи, когда возможно направление ребенка на городскую ПМПК: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возникновении  трудностей диагностики т.е в том случае, когда требуется углубленное обследование ребенка специалистами ПМПК.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спорных и конфликтных случаях.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Стойко неуспевающих детей, имеющих в табеле 2 и более двоек по учебным предметам.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отсутствии положительной динамики.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снятие клинического диагноза и (вывод ребенка из коррекционной программы в массовую). </a:t>
            </a:r>
          </a:p>
          <a:p>
            <a:endParaRPr lang="ru-RU" dirty="0"/>
          </a:p>
        </p:txBody>
      </p:sp>
      <p:pic>
        <p:nvPicPr>
          <p:cNvPr id="8" name="Рисунок 7" descr="slide-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167"/>
          <a:stretch>
            <a:fillRect/>
          </a:stretch>
        </p:blipFill>
        <p:spPr>
          <a:xfrm>
            <a:off x="3786182" y="4714884"/>
            <a:ext cx="504997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532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СОТРУДНИЧЕСТВО ШКОЛЫ С СЕМЬЕЙ, ВОСПИТЫВАЮЩЕЙ РЕБЁНКА С НАРУШЕНИЯМИ СЛУХА.  ВЗАИМОДЕЙСТВИЕ ШКОЛЬНОГО КОНСИЛИУМА И ПМПК.          </vt:lpstr>
      <vt:lpstr>Слайд 2</vt:lpstr>
      <vt:lpstr>Слайд 3</vt:lpstr>
      <vt:lpstr>Слайд 4</vt:lpstr>
      <vt:lpstr>Слайд 5</vt:lpstr>
      <vt:lpstr>Слайд 6</vt:lpstr>
      <vt:lpstr> </vt:lpstr>
      <vt:lpstr>                  </vt:lpstr>
      <vt:lpstr>                  </vt:lpstr>
      <vt:lpstr>                  </vt:lpstr>
      <vt:lpstr>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школа и новый образовательный стандарт. ФГОС.                                                                        «Все дети могут успешно учиться,                                                                                        если школа умеет учить»                                                                                                             (Д.Г.Левитас)</dc:title>
  <dc:creator>Admin</dc:creator>
  <cp:lastModifiedBy>Irinka</cp:lastModifiedBy>
  <cp:revision>38</cp:revision>
  <dcterms:created xsi:type="dcterms:W3CDTF">2012-11-03T12:17:26Z</dcterms:created>
  <dcterms:modified xsi:type="dcterms:W3CDTF">2021-02-23T07:14:07Z</dcterms:modified>
</cp:coreProperties>
</file>