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6" r:id="rId5"/>
    <p:sldId id="26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8112-A56D-4FF2-95B1-1918743D0127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0708-E3A0-4B21-822C-3480EEA365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730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/>
          <a:srcRect l="11057" r="11426"/>
          <a:stretch/>
        </p:blipFill>
        <p:spPr>
          <a:xfrm>
            <a:off x="-29028" y="0"/>
            <a:ext cx="12192000" cy="6857999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-29028" y="841829"/>
            <a:ext cx="12221028" cy="5514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30629"/>
            <a:ext cx="11596914" cy="57467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85396"/>
            <a:ext cx="11596914" cy="5134429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8112-A56D-4FF2-95B1-1918743D0127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0708-E3A0-4B21-822C-3480EEA365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557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08112-A56D-4FF2-95B1-1918743D0127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A0708-E3A0-4B21-822C-3480EEA365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55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538" y="-71438"/>
            <a:ext cx="12411075" cy="700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93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5" y="-57150"/>
            <a:ext cx="12401550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81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538" y="-80963"/>
            <a:ext cx="12411075" cy="701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19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588" y="-76200"/>
            <a:ext cx="12449175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8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538" y="-52388"/>
            <a:ext cx="12411075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22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F5654B7-E468-40FB-8D32-4085A448F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Сферум</a:t>
            </a:r>
            <a:r>
              <a:rPr lang="ru-RU" dirty="0"/>
              <a:t>» — это информационно-коммуникационная платформа, часть цифровой образовательной среды, которая создается </a:t>
            </a:r>
            <a:r>
              <a:rPr lang="ru-RU" dirty="0" err="1"/>
              <a:t>Минпросвещения</a:t>
            </a:r>
            <a:r>
              <a:rPr lang="ru-RU" dirty="0"/>
              <a:t> и </a:t>
            </a:r>
            <a:r>
              <a:rPr lang="ru-RU" dirty="0" err="1"/>
              <a:t>Минцифры</a:t>
            </a:r>
            <a:r>
              <a:rPr lang="ru-RU" dirty="0"/>
              <a:t> в рамках нацпроекта «Образование». Она бесплатная и доступна для всех педагогов страны.</a:t>
            </a:r>
          </a:p>
          <a:p>
            <a:pPr marL="0" indent="0">
              <a:buNone/>
            </a:pPr>
            <a:r>
              <a:rPr lang="ru-RU" dirty="0"/>
              <a:t>⠀</a:t>
            </a:r>
          </a:p>
          <a:p>
            <a:r>
              <a:rPr lang="ru-RU" dirty="0"/>
              <a:t>«Ядром платформы „</a:t>
            </a:r>
            <a:r>
              <a:rPr lang="ru-RU" dirty="0" err="1"/>
              <a:t>Сферум</a:t>
            </a:r>
            <a:r>
              <a:rPr lang="ru-RU" dirty="0"/>
              <a:t>“ является ГИС „Моя школа“, где мы предоставляем верифицированный контент, которым могут пользоваться учителя и ученики», — сообщил министр просвещения Сергей Кравцов. Эта технология поможет сделать уроки более интересными благодаря размещенным в системе дополнительным материалам, например об исторических событиях и математических фактах.</a:t>
            </a:r>
          </a:p>
        </p:txBody>
      </p:sp>
    </p:spTree>
    <p:extLst>
      <p:ext uri="{BB962C8B-B14F-4D97-AF65-F5344CB8AC3E}">
        <p14:creationId xmlns:p14="http://schemas.microsoft.com/office/powerpoint/2010/main" val="2962747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2EE2B22-95B7-4B8F-B666-155A653D1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Платформа «</a:t>
            </a:r>
            <a:r>
              <a:rPr lang="ru-RU" dirty="0" err="1"/>
              <a:t>Сферум</a:t>
            </a:r>
            <a:r>
              <a:rPr lang="ru-RU" dirty="0"/>
              <a:t>» основана на технологиях социальной сети «ВКонтакте». Цифровую инфраструктуру и интеграцию с государственными информационными системами обеспечивает «Ростелеком». Доступ к платформе осуществляется через мобильное приложение «</a:t>
            </a:r>
            <a:r>
              <a:rPr lang="ru-RU" dirty="0" err="1"/>
              <a:t>Сферума</a:t>
            </a:r>
            <a:r>
              <a:rPr lang="ru-RU" dirty="0"/>
              <a:t>» для </a:t>
            </a:r>
            <a:r>
              <a:rPr lang="ru-RU" dirty="0" err="1"/>
              <a:t>iOS</a:t>
            </a:r>
            <a:r>
              <a:rPr lang="ru-RU" dirty="0"/>
              <a:t> и </a:t>
            </a:r>
            <a:r>
              <a:rPr lang="ru-RU" dirty="0" err="1"/>
              <a:t>Android</a:t>
            </a:r>
            <a:r>
              <a:rPr lang="ru-RU" dirty="0"/>
              <a:t> и на сайте </a:t>
            </a:r>
            <a:r>
              <a:rPr lang="ru-RU" dirty="0" err="1"/>
              <a:t>сферум.рф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Сейчас «</a:t>
            </a:r>
            <a:r>
              <a:rPr lang="ru-RU" dirty="0" err="1"/>
              <a:t>Сферум</a:t>
            </a:r>
            <a:r>
              <a:rPr lang="ru-RU" dirty="0"/>
              <a:t>» тестируется в 15 регионах России. Апробация позволит улучшить и доработать платформу, благодаря чему будущие уроки в традиционном формате станут еще более качественными.</a:t>
            </a:r>
          </a:p>
        </p:txBody>
      </p:sp>
    </p:spTree>
    <p:extLst>
      <p:ext uri="{BB962C8B-B14F-4D97-AF65-F5344CB8AC3E}">
        <p14:creationId xmlns:p14="http://schemas.microsoft.com/office/powerpoint/2010/main" val="3210275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BB778-181D-4CB8-920A-685E2CB89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Чем «</a:t>
            </a:r>
            <a:r>
              <a:rPr lang="ru-RU" dirty="0" err="1"/>
              <a:t>Сферум</a:t>
            </a:r>
            <a:r>
              <a:rPr lang="ru-RU" dirty="0"/>
              <a:t>» отличается от ВКонтакте?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430EAE-6D47-4337-9741-7BC5AF240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Платформа очень похожа на популярную соцсеть интерфейсом, но всё же решает совсем другие задачи.</a:t>
            </a:r>
          </a:p>
          <a:p>
            <a:endParaRPr lang="ru-RU" dirty="0"/>
          </a:p>
          <a:p>
            <a:r>
              <a:rPr lang="ru-RU" dirty="0"/>
              <a:t>⃣ «</a:t>
            </a:r>
            <a:r>
              <a:rPr lang="ru-RU" dirty="0" err="1"/>
              <a:t>Сферум</a:t>
            </a:r>
            <a:r>
              <a:rPr lang="ru-RU" dirty="0"/>
              <a:t>» создан специально для школ, а потому возможности платформы разработаны исключительно под нужды учителей, учеников и их родителей.</a:t>
            </a:r>
          </a:p>
          <a:p>
            <a:r>
              <a:rPr lang="ru-RU" dirty="0"/>
              <a:t>⃣ Сообщества здесь заменяют школы, а в качестве участников — те, кто в этой школе учится и преподаёт.</a:t>
            </a:r>
          </a:p>
          <a:p>
            <a:r>
              <a:rPr lang="ru-RU" dirty="0"/>
              <a:t>⃣ В «</a:t>
            </a:r>
            <a:r>
              <a:rPr lang="ru-RU" dirty="0" err="1"/>
              <a:t>Сферуме</a:t>
            </a:r>
            <a:r>
              <a:rPr lang="ru-RU" dirty="0"/>
              <a:t>» можно дружить и общаться с людьми, имеющими отношение к одной школе.</a:t>
            </a:r>
          </a:p>
          <a:p>
            <a:r>
              <a:rPr lang="ru-RU" dirty="0"/>
              <a:t>⃣ На нашей платформе нет рекламы.</a:t>
            </a:r>
          </a:p>
          <a:p>
            <a:r>
              <a:rPr lang="ru-RU" dirty="0"/>
              <a:t>⃣ В «</a:t>
            </a:r>
            <a:r>
              <a:rPr lang="ru-RU" dirty="0" err="1"/>
              <a:t>Сферуме</a:t>
            </a:r>
            <a:r>
              <a:rPr lang="ru-RU" dirty="0"/>
              <a:t>» можно совершать групповые видеозвонки без ограничений по времени.</a:t>
            </a:r>
          </a:p>
          <a:p>
            <a:r>
              <a:rPr lang="ru-RU" dirty="0"/>
              <a:t>⃣ Платформа безопасна и рекомендована к использованию в школах.</a:t>
            </a:r>
          </a:p>
        </p:txBody>
      </p:sp>
    </p:spTree>
    <p:extLst>
      <p:ext uri="{BB962C8B-B14F-4D97-AF65-F5344CB8AC3E}">
        <p14:creationId xmlns:p14="http://schemas.microsoft.com/office/powerpoint/2010/main" val="362512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912AC-FC62-4732-A6CC-842966CA1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«</a:t>
            </a:r>
            <a:r>
              <a:rPr lang="ru-RU" dirty="0" err="1"/>
              <a:t>Сферум</a:t>
            </a:r>
            <a:r>
              <a:rPr lang="ru-RU" dirty="0"/>
              <a:t>» можно: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28312D-8150-476D-8538-77CFDC2AA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 Общаться по видеосвязи бесплатно и без ограничений по времени;</a:t>
            </a:r>
          </a:p>
          <a:p>
            <a:r>
              <a:rPr lang="ru-RU" dirty="0"/>
              <a:t> Максимальное количество участников — до 50 в веб-версии и до 120 в приложениях;</a:t>
            </a:r>
          </a:p>
          <a:p>
            <a:r>
              <a:rPr lang="ru-RU" dirty="0"/>
              <a:t> Включать демонстрацию экрана для учителя и ученика;</a:t>
            </a:r>
          </a:p>
          <a:p>
            <a:r>
              <a:rPr lang="ru-RU" dirty="0"/>
              <a:t> «Поднимать руку», чтобы привлечь внимание учителя;</a:t>
            </a:r>
          </a:p>
          <a:p>
            <a:r>
              <a:rPr lang="ru-RU" dirty="0"/>
              <a:t>Запускать видеоконференцию внутри конкретного чата, не только по ссылке.</a:t>
            </a:r>
          </a:p>
          <a:p>
            <a:endParaRPr lang="ru-RU" dirty="0"/>
          </a:p>
          <a:p>
            <a:r>
              <a:rPr lang="ru-RU" dirty="0"/>
              <a:t>«</a:t>
            </a:r>
            <a:r>
              <a:rPr lang="ru-RU" dirty="0" err="1"/>
              <a:t>Сферум</a:t>
            </a:r>
            <a:r>
              <a:rPr lang="ru-RU" dirty="0"/>
              <a:t>» — бесплатная платформа для школ, где можно не только проводить уроки по видеосвязи, но и общаться в чатах, обмениваться файлами, делиться новостями школы и хранить </a:t>
            </a:r>
            <a:r>
              <a:rPr lang="ru-RU" dirty="0" err="1"/>
              <a:t>медиаматериалы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0318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5" y="-61913"/>
            <a:ext cx="12401550" cy="698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41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013" y="-61913"/>
            <a:ext cx="12392025" cy="698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55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775" y="-71438"/>
            <a:ext cx="12401550" cy="700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89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063" y="-52388"/>
            <a:ext cx="12430125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7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376</Words>
  <Application>Microsoft Office PowerPoint</Application>
  <PresentationFormat>Широкоэкранный</PresentationFormat>
  <Paragraphs>23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Чем «Сферум» отличается от ВКонтакте?</vt:lpstr>
      <vt:lpstr>В «Сферум» можно: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Блохина Наталья Юрьевна</dc:creator>
  <cp:lastModifiedBy>Ярославцев Виктор Леонидович (МКОУ СОШ №7 г. Слободской)</cp:lastModifiedBy>
  <cp:revision>10</cp:revision>
  <dcterms:created xsi:type="dcterms:W3CDTF">2021-03-16T10:24:01Z</dcterms:created>
  <dcterms:modified xsi:type="dcterms:W3CDTF">2021-04-14T11:45:21Z</dcterms:modified>
</cp:coreProperties>
</file>