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27/06/2018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27/06/2018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37709" y="4558145"/>
            <a:ext cx="4447309" cy="18565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Начальник отдела информационной политики ИРО Кировской области</a:t>
            </a:r>
          </a:p>
          <a:p>
            <a:pPr algn="ctr"/>
            <a:r>
              <a:rPr lang="ru-RU" dirty="0" smtClean="0"/>
              <a:t>Тарасова Лидия Васильевна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0" y="3144982"/>
            <a:ext cx="6899564" cy="34774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Культурный бум</a:t>
            </a:r>
          </a:p>
          <a:p>
            <a:pPr algn="ctr"/>
            <a:r>
              <a:rPr lang="ru-RU" sz="2000" dirty="0" smtClean="0"/>
              <a:t>Лига труда</a:t>
            </a:r>
          </a:p>
          <a:p>
            <a:pPr algn="ctr"/>
            <a:r>
              <a:rPr lang="ru-RU" sz="2000" dirty="0" err="1" smtClean="0"/>
              <a:t>Медиаволна</a:t>
            </a:r>
            <a:endParaRPr lang="ru-RU" sz="2000" dirty="0" smtClean="0"/>
          </a:p>
          <a:p>
            <a:pPr algn="ctr"/>
            <a:r>
              <a:rPr lang="ru-RU" sz="2000" dirty="0" smtClean="0"/>
              <a:t>Наука и образование</a:t>
            </a:r>
          </a:p>
          <a:p>
            <a:pPr algn="ctr"/>
            <a:r>
              <a:rPr lang="ru-RU" sz="2000" dirty="0" smtClean="0"/>
              <a:t>Патриот</a:t>
            </a:r>
          </a:p>
          <a:p>
            <a:pPr algn="ctr"/>
            <a:r>
              <a:rPr lang="ru-RU" sz="2000" dirty="0" smtClean="0"/>
              <a:t>Политика и молодежное самоуправление</a:t>
            </a:r>
          </a:p>
          <a:p>
            <a:pPr algn="ctr"/>
            <a:r>
              <a:rPr lang="ru-RU" sz="2000" dirty="0" smtClean="0"/>
              <a:t>Спорт</a:t>
            </a:r>
          </a:p>
          <a:p>
            <a:pPr algn="ctr"/>
            <a:r>
              <a:rPr lang="ru-RU" sz="2000" dirty="0" smtClean="0"/>
              <a:t>Поколение добра</a:t>
            </a:r>
          </a:p>
          <a:p>
            <a:pPr algn="ctr"/>
            <a:r>
              <a:rPr lang="ru-RU" sz="2000" dirty="0" smtClean="0"/>
              <a:t>Ты – предприниматель</a:t>
            </a:r>
          </a:p>
          <a:p>
            <a:pPr algn="ctr"/>
            <a:r>
              <a:rPr lang="ru-RU" sz="2000" dirty="0" smtClean="0"/>
              <a:t>Российско-Китайский форум «Волга-Янцзы»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953491" y="318653"/>
            <a:ext cx="5292436" cy="139931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953493" y="1870365"/>
            <a:ext cx="5292434" cy="12469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050473" y="3269672"/>
            <a:ext cx="5320146" cy="149629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2050473" y="4918363"/>
            <a:ext cx="5195454" cy="124690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data:image/jpeg;base64,/9j/4AAQSkZJRgABAQEASABIAAD/4ik4SUNDX1BST0ZJTEUAAQEAACkoYXBwbAJAAABtbnRyUkdCIFhZWiAH4gAEABIAEwA3AAJhY3NwQVBQTAAAAABBUFBMAAAAAAAAAAAAAAAAAAAAAAAA9tYAAQAAAADTLWFwcGwAAAAAAAAAAAAAAAAAAAAAAAAAAAAAAAAAAAAAAAAAAAAAAAAAAAAAAAAAAAAAAA1kZXNjAAABIAAAAJxjcHJ0AAABvAAAACN3dHB0AAAB4AAAABRyWFlaAAAB9AAAABRnWFlaAAACCAAAABRiWFlaAAACHAAAABRyVFJDAAACMAAAAA5iVFJDAAACQAAAAA5nVFJDAAACUAAAAA52Y2d0AAACYAAAAxJEQzAwAAAFdAAAAxJEQzAyAAAIiAAAAMVUQ1B0AAAJUAAAH9hkZXNjAAAAAAAAABZBcHBsZSBpTWFjLT8/Pz8/ID8/Pz8AAAAAAAAAABYAQQBwAHAAbABlACAAaQBNAGEAYwAtAD8APwA/AD8APwAgAD8APwA/AD8AAAAAFkFwcGxlIGlNYWMtPz8/Pz8gPz8/PwAAAAAAAAAAAAAAAAAAAAAAAAAAAAAAAAAAAAAAAAAAAAAAAAAAAAAAAAAAAAB0ZXh0AAAAAENvcHlyaWdodCBBcHBsZSBJbmMuLCAyMDE4AABYWVogAAAAAAAA8lUAAQAAAAEVIVhZWiAAAAAAAABtYQAANS0AAAGQWFlaIAAAAAAAAGRrAAC9FwAAE8JYWVogAAAAAAAAJQoAAA28AAC922N1cnYAAAAAAAAAAQIzAABjdXJ2AAAAAAAAAAECMwAAY3VydgAAAAAAAAABAjMAAHZjZ3QAAAAAAAAAAAADAQAAAQABAgMFBgcICAkKCw0ODxAREhMUFRYXGBgZGxwdHh8gISIjJCUmJygoKSorLC0uLzAxMjM0NTY3ODg5Ojs8PT4/QEFCQ0RFRkdISElKS0xNTk9QUVJTVFVWV1hYWVpbXF1eX2BhYmNkZWZnaGhpamtsbW5vcHFyc3R1dnd4eHl6e3x9fn+AgYKDhIWGh4iIiYqLjI2Oj5CRkpOUlZaXmJiZmpucnZ6foKGio6SlpqeoqKmpqqusra6vsLGys7S1tre4uLm6u7y9vr/AwcLDxMXGx8jIyMnKy8zNzs/Q0dLT1NXW19jY2Nna29zd3t/g4eLj5OTl5ufo6Onq6+zt7u8AAQIDBQYHCAgJCgsNDg8QERITFBUXGBgZGhscHR4fICIjJCUmJygoKSorLC0uLzAxMjM0NTY3ODg5Ojs8PT4/QEFCQ0RFRkdISElKS0xNTk9QUVJTVFVWV1hYWVpbXF1eX2BhYmNkZWZnaGhpamtsbW5vcHFyc3R0dXZ3eHh5ent8fX5/gIGCg4SFhoeIiImKi4yNjo+QkZKTlJWWl5iYmZqbnJ2en6ChoqOkpaanqKipqqusra6vsLGys7S1tre4uLi5uru8vb6/wMHCw8TFxsfIyMnKy8zNzs/Q0dLT1NXW19jY2dna29zd3t/g4eLj5OXm5+fo6Onq6+zt7u/wAAECAwQFBgcICQoLDA0ODxAREhMUFRYXGBkaGxwdHh8gISIjJCUmJygpKissLS4vMDEyMzQ1Njc4ODk6Ozw9Pj9AQUJDREVHSEhJSktMTU5PUFFSU1RVVldYWFlaW1xdXl9gYWFiY2RlZmdoaGlqa2xtbm9wcXJzdHV2d3h4eXp7fH1+f4CBgoOEhYaHiIiJiouMjY6PkJGSkpOUlZaXmJiZmpucnZ6foKGio6SlpqeoqKmqq6ytrq+wsbKztLW2t7i4ubq7vL2+v8DBwsPExMXGx8jIycrLzM3Oz9DR0tPU1dbX2NjZ2tvb3N3e3+Dh4uPk5ebn5+jo6err7O3u7wAAdmNndAAAAAAAAAAAAAMBAAABAAECAwUGBwgICQoLDQ4PEBESExQVFhcYGBkbHB0eHyAhIiMkJSYnKCgpKissLS4vMDEyMzQ1Njc4ODk6Ozw9Pj9AQUJDREVGR0hISUpLTE1OT1BRUlNUVVZXWFhZWltcXV5fYGFiY2RlZmdoaGlqa2xtbm9wcXJzdHV2d3h4eXp7fH1+f4CBgoOEhYaHiIiJiouMjY6PkJGSk5SVlpeYmJmam5ydnp+goaKjpKWmp6ioqamqq6ytrq+wsbKztLW2t7i4ubq7vL2+v8DBwsPExcbHyMjIycrLzM3Oz9DR0tPU1dbX2NjY2drb3N3e3+Dh4uPk5OXm5+jo6err7O3u7wABAgMFBgcICAkKCw0ODxAREhMUFRcYGBkaGxwdHh8gIiMkJSYnKCgpKissLS4vMDEyMzQ1Njc4ODk6Ozw9Pj9AQUJDREVGR0hISUpLTE1OT1BRUlNUVVZXWFhZWltcXV5fYGFiY2RlZmdoaGlqa2xtbm9wcXJzdHR1dnd4eHl6e3x9fn+AgYKDhIWGh4iIiYqLjI2Oj5CRkpOUlZaXmJiZmpucnZ6foKGio6SlpqeoqKmqq6ytrq+wsbKztLW2t7i4uLm6u7y9vr/AwcLDxMXGx8jIycrLzM3Oz9DR0tPU1dbX2NjZ2drb3N3e3+Dh4uPk5ebn5+jo6err7O3u7/AAAQIDBAUGBwgJCgsMDQ4PEBESExQVFhcYGRobHB0eHyAhIiMkJSYnKCkqKywtLi8wMTIzNDU2Nzg4OTo7PD0+P0BBQkNERUdISElKS0xNTk9QUVJTVFVWV1hYWVpbXF1eX2BhYWJjZGVmZ2hoaWprbG1ub3BxcnN0dXZ3eHh5ent8fX5/gIGCg4SFhoeIiImKi4yNjo+QkZKSk5SVlpeYmJmam5ydnp+goaKjpKWmp6ioqaqrrK2ur7CxsrO0tba3uLi5uru8vb6/wMHCw8TExcbHyMjJysvMzc7P0NHS09TV1tfY2Nna29vc3d7f4OHi4+Tl5ufn6Ojp6uvs7e7vAAB0ZXh0AAAAADw/eG1sIHZlcnNpb249IjEuMCIgZW5jb2Rpbmc9IlVURi04Ij8+PFVuY29ycmVjdGVkPjxSPjU3LjEwMDA7MjcuOTg0MDsxLjI4NTA8L1I+PEc+NDkuNzM5MDsxMDEuNTg5MDsxMi42OTQwPC9HPjxCPjI1LjY1MTA7OS4xNjkwOzEzNy42NTIwPC9CPjxXPjEzMi42MjEwOzEzOS41MTEwOzE1Mi4yODYwPC9XPjwvVW5jb3JyZWN0ZWQ+AAAAAFRDUHQAAAAAAAAABQAAAAYAAAAAAAAkmwB5zU8AAAAAAAAAAAAAAAAAAAAAAAAAAAAAAAAAAAAAAAAAAAAAAAAAAAAAAQAAANbPPQB1bmtub3duIHN0cmluZyAzAAAAAAAAAAAAAAAAAAAAAA8AAAAAAAAAAQAAAAIAAAABAAAAAQAAAAAAAAAAAAAAAAAAAAIAAAACAAAAAAAAAAAAAAAAAAAAAgAAAAAAAABzdyAyLjUvaHcgMDcwRgAAAAAAAAAAAAAAAAAAAAAAADA1MjA1MDY1AAAAAAAAAAAAAAAAAAAAAAAAAAAAAAAAMTcwNzEzMTIwODAyMTcwNzEzMTIwODAyMTcwNzEzMTIwODAyMTcwNzEzMTIwODAyEQAAABEAAAARAAAAEQAAALByAABKbAAACtcAAL4fAACLLAAAYEUAAFSDAACYTgAAy0EAAEJAAQDBqgAAlkMAAHlpAgCmOwEAH0UAAJHtAwAQ+AEA9kgAAHfeBQBE6wIAN0kAAC1yCABQLQQA/lQAAC0yCwASgwUA51sAAI2XDgD8KQcAMWgAALz0EgBESwkAM3MAAM1MFwA9agsAzYwAAG1HHACN1w0AYKUAAOc7IgDXwxAA9sgAAIkBKQAzExQA1+MAAAisMACN1xcA9ggBAJoZOQDn+xsA9k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ByAABKbAAACtcAAFQjAAD0PQAAJUYAAApXAADwxwAAgVUAAPoeAQAEFgIAsHIAANcjAgAULgQAlqMAAFJYAwAh8AYAUO0AAOXwBACcRAoArkcBAIEVBwD+tA4AtMgBALSoCQAbDxQAAGACANu5DABoURoAjRcDADepEAArRyIAEBgEAExXFADj5SkAluMEAC+9GAACyzIAACAGAGIQHgBikD0A5ZAHADdJJAAnMUoAAisJAPT9KgDdBFgAYMUKAC+9MQDJlmUAqrE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ByAABKbAAACtcAAEIAAABtJwAA+l4AAD0qAABcDwAAbScBAO5cAAC6SQAAZsYCAOUQAQCkcAAA+p4FAM+3AQAlpgAAFzkJAD+VAgDN7AAAxQAOAHWzAwA9SgEAuikUAHH9BADuvAEApDAbAKZbBgBSOAIAyTYjAGhRCABE6wIAFE4tAEY2CgAvnQMAcV04AGhxDACkcAQAaJFEAFBtDwDhegUAieFSAHVzEgCNlwYApBBjAB8FFgAf5QcAVCN2AKimGQBEKwkA6aaJ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ByAABKbAAACtcAAGIwAAA3SQAA9mgAAD0KAQCwEgEATkIBAADAAgAS4wIAcygDAMl2BQAOzQUAOVQGABAYCQAXmQkAN4kKAALLDQBcjw4AAusPAAzCEwAn0RQA/MkWAFaOGgBECxwAvl8eAAq3IgBEqyQAKfwnAHOoLABaJC8APQozAFwvNwDNLDoAi0w/AKimQgDfT0YAEiNMAERLUQCgmlUAi6xdANMtYQCHdmYAd/5uAItMcwD4U3kACjeEAHu0hABahIsAsj2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3MDcxMzEyMDk1MzE3MDcxMzEyMDk1MzE3MDcxMzEyMDk1MzE3MDcxMzEyMDg1MAEAAAABAAAAAQAAAAkAAACaGTkA5/sbAPZI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vTEAyZZlAKqx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ophkARCsJAOmmi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GQAAnCQAAFRDAABCIAEAITABANdDAQAAYAUAj8IFAKoRBgCwEg0AMegNANMtDwDsMRgAJ5EZAC+9GwCYbigAJ7EqAERLLgDLgTwAFA5AAHnpRAArR1UAajxaACuHYQCLTHMAUM15AKDag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MwIAPvMAAAAAAQBwFgEAZBkAAAAAAACcJAAAAAB4AAEAAAAAAAAAAAAAAAAAAAAAAAAAAQEBAQEBAQEBAQEBAgICAgMDAwMDBAQEBAUFBQUGBgYGBgcHBwgICQkJCgoLCwsMDA0NDg4ODw8QEBARERISExQUFRYWFxcYGRkaGxscHB0eHh8gICEhIiMkJSYnJygpKissLC0uLzAxMjIzNDU2Nzg5Ojs8PT4/QEFCQ0RFR0hJSktMTU5PUFFSVFVWWFlaXF1eYGFiY2VmZ2lqa21ub3Fyc3V2eHl7fH6AgYOEhoeJioyOj5GSlJWXmJqcnZ+ho6WmqKqsrq+xs7W3ubq8vsDCw8XHycvNz9HT1dfZ293f4uTm6Ors7vDy9Pb4+vz/AAAAAAAAAAAAAAAAAAAAAAEBAQEBAQEBAQEBAQICAgIDAwMDAwQEBAQFBQUFBgYGBgYHBwcICAkJCQoKCwsLDAwNDQ4ODg8PEBAQERESEhMUFBUWFhcXGBkZGhsbHBwdHh4fICAhISIjJCUmJycoKSorLCwtLi8wMTIyMzQ1Njc4OTo7PD0+P0BBQkNERUdISUpLTE1OT1BRUlRVVlhZWlxdXmBhYmNlZmdpamttbm9xcnN1dnh5e3x+gIGDhIaHiYqMjo+RkpSVl5ianJ2foaOlpqiqrK6vsbO1t7m6vL7AwsPFx8nLzc/R09XX2dvd3+Lk5ujq7O7w8vT2+Pr8/wAAAAAAAAAAAAAAAAAAAAABAQEBAQEBAQEBAQECAgICAwMDAwMEBAQEBQUFBQYGBgYGBwcHCAgJCQkKCgsLCwwMDQ0ODg4PDxAQEBEREhITFBQVFhYXFxgZGRobGxwcHR4eHyAgISEiIyQlJicnKCkqKywsLS4vMDEyMjM0NTY3ODk6Ozw9Pj9AQUJDREVHSElKS0xNTk9QUVJUVVZYWVpcXV5gYWJjZWZnaWprbW5vcXJzdXZ4eXt8foCBg4SGh4mKjI6PkZKUlZeYmpydn6Gjpaaoqqyur7Gztbe5ury+wMLDxcfJy83P0dPV19nb3d/i5Obo6uzu8PL09vj6/P8BAAAAAAAAAQEAAAAAAAAAAAAAAAYBAAAAAAAAAADwvwYBAAACAgAAAAAAAAAAAAAAAAAAAAAAADIuMi02NTAwIDEyMCAtIExDRCBkZWZhdWx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R2FtbWEgMi4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lNYWMtM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6noQA0YKLADdJmAD/2wBDAAQDAwQDAwQEAwQFBAQFBgoHBgYGBg0JCggKDw0QEA8NDw4RExgUERIXEg4PFRwVFxkZGxsbEBQdHx0aHxgaGxr/2wBDAQQFBQYFBgwHBwwaEQ8RGhoaGhoaGhoaGhoaGhoaGhoaGhoaGhoaGhoaGhoaGhoaGhoaGhoaGhoaGhoaGhoaGhr/wAARCAOIBQADASIAAhEBAxEB/8QAHQABAAICAwEBAAAAAAAAAAAAAAUGBAcCAwgBCf/EAGAQAAEDAwEEAwgMCgcFBgUCBwECAwQABRESBhMhMQdBURQXImFxkZPRFRYyNlJUVXSBobGyIzM1QlZzkpTB4QhTcnWzwtIYJDRi8DeCoqPi8SUmQ0RFY4NGhDhkdrTy/8QAHAEBAAEFAQEAAAAAAAAAAAAAAAMCBAUGBwEI/8QASREAAQIDAwcHCgMIAgIDAQEBAQACAwQRBSExEkFRYXGRoQYTgbHB0fAUFRYiMjRSU3LhMzViI0JDY4Ki4vGSwiSyBxdU0iU2/9oADAMBAAIRAxEAPwC/WDZ2zrsNqUq0wFKMJgkmKgkndp8VSPtbs3yRb/3RHqr7s9737T8xY/w01JV88xIkTLPrLsbGMyBcoz2t2b5It/7oj1U9rdm+SLf+6I9VSdKj51/xdaqyGaFGe1uzfJFv/dEeqntbs3yRb/3RHqqTpTnX/F1pkM0KM9rdm+SLf+6I9VPa3Zvki3/uiPVUnSnOv+LrTIZoUZ7W7N8kW/8AdEeqntbs3yRb/wB0R6qk6U51/wAXWmQzQoz2t2b5It/7oj1U9rdm+SLf+6I9VSdKc6/4utMhmhRntbs3yRb/AN0R6qe1uzfJFv8A3RHqqTpTnX/F1pkM0KM9rdm+SLf+6I9VPa3Zvki3/uiPVUnSnOv+LrTIZoUZ7W7N8kW/90R6qe1uzfJFv/dEeqpOlOdf8XWmQzQoz2t2b5It/wC6I9VPa3Zvki3/ALoj1VJ0pzr/AIutMhmhRntbs3yRb/3RHqp7W7N8kW/90R6qk6U51/xdaZDNCjPa3Zvki3/uiPVT2t2b5It/7oj1VJ0pzr/i60yGaFGe1uzfJFv/AHRHqp7W7N8kW/8AdEeqpOlOdf8AF1pkM0KM9rdm+SLf+6I9VPa3Zvki3/uiPVUnSnOv+LrTIZoUZ7W7N8kW/wDdEeqntbs3yRb/AN0R6qk6U51/xdaZDNCjPa3Zvki3/uiPVT2t2b5It/7oj1VJ0pzr/i60yGaFGe1uzfJFv/dEeqntbs3yRb/3RHqqTpTnX/F1pkM0KM9rdm+SLf8AuiPVT2t2b5It/wC6I9VSdKc6/wCLrTIZoUZ7W7N8kW/90R6qe1uzfJFv/dEeqpOlOdf8XWmQzQoz2t2b5It/7oj1U9rdm+SLf+6I9VSdKc6/4utMhmhRntbs3yRb/wB0R6qe1uzfJFv/AHRHqqTpTnX/ABdaZDNCjPa3Zvki3/uiPVT2t2b5It/7oj1VJ0pzr/i60yGaFGe1uzfJFv8A3RHqp7W7N8kW/wDdEeqpOlOdf8XWmQzQoz2t2b5It/7oj1U9rdm+SLf+6I9VSdKc6/4utMhmhRntbs3yRb/3RHqp7W7N8kW/90R6qk6U51/xdaZDNCjPa3Zvki3/ALoj1U9rdm+SLf8AuiPVUnSnOv8Ai60yGaFGe1uzfJFv/dEeqntbs3yRb/3RHqqTpTnX/F1pkM0KM9rdm+SLf+6I9VPa3Zvki3/uiPVUnSnOv+LrTIZoUZ7W7N8kW/8AdEeqntbs3yRb/wB0R6qk6U51/wAXWmQzQoz2t2b5It/7oj1U9rdm+SLf+6I9VSdKc6/4utMhmhRntbs3yRb/AN0R6qe1uzfJFv8A3RHqqTpTnX/F1pkM0KM9rdm+SLf+6I9VPa3Zvki3/uiPVUnSnOv+LrTIZoUZ7W7N8kW/90R6qe1uzfJFv/dEeqpOlOdf8XWmQzQoz2t2b5It/wC6I9VPa3Zvki3/ALoj1VJ0pzr/AIutMhmhRntbs3yRb/3RHqp7W7N8kW/90R6qk6U51/xdaZDNCjPa3Zvki3/uiPVT2t2b5It/7oj1VJ0pzr/i60yGaFGe1uzfJFv/AHRHqp7W7N8kW/8AdEeqpOlOdf8AF1pkM0KM9rdm+SLf+6I9VPa3Zvki3/uiPVUnSnOv+LrTIZoUZ7W7N8kW/wDdEeqntbs3yRb/AN0R6qk6U51/xdaZDNCjPa3Zvki3/uiPVT2t2b5It/7oj1VJ0pzr/i60yGaFGe1uzfJFv/dEeqntbs3yRb/3RHqqTpTnX/F1pkM0KM9rdm+SLf8AuiPVT2t2b5It/wC6I9VSdKc6/wCLrTIZoUZ7W7N8kW/90R6qe1uzfJFv/dEeqpOlOdf8XWmQzQoz2t2b5It/7oj1U9rdm+SLf+6I9VSdKc6/4utMhmhRntbs3yRb/wB0R6qe1uzfJFv/AHRHqqTpTnX/ABdaZDNCjPa3Zvki3/uiPVT2t2b5It/7oj1VJ0pzr/i60yGaFGe1uzfJFv8A3RHqp7W7N8kW/wDdEeqpOlOdf8XWmQzQoz2t2b5It/7oj1U9rdm+SLf+6I9VSdKc6/4utMhmhRntbs3yRb/3RHqp7W7N8kW/90R6qk6U51/xdaZDNCjPa3Zvki3/ALoj1U9rdm+SLf8AuiPVUnSnOv8Ai60yGaFGe1uzfJFv/dEeqntbs3yRb/3RHqqTpTnX/F1pkM0KM9rdm+SLf+6I9VPa3Zvki3/uiPVUnSnOv+LrTIZoUZ7W7N8kW/8AdEeqntbs3yRb/wB0R6qk6U51/wAXWmQzQoz2t2b5It/7oj1U9rdm+SLf+6I9VSdKc6/4utMhmhRntbs3yRb/AN0R6qe1uzfJFv8A3RHqqTpTnX/F1pkM0KM9rdm+SLf+6I9VPa3Zvki3/uiPVUnSnOv+LrTIZoUZ7W7N8kW/90R6qe1uzfJFv/dEeqpOlOdf8XWmQzQoz2t2b5It/wC6I9VPa3Zvki3/ALoj1VJ0pzr/AIutMhmhRntbs3yRb/3RHqp7W7N8kW/90R6qk6U51/xdaZDNCjPa3Zvki3/uiPVT2t2b5It/7oj1VJ0pzr/i60yGaFGe1uzfJFv/AHRHqp7W7N8kW/8AdEeqpOlOdf8AF1pkM0KM9rdm+SLf+6I9VPa3Zvki3/uiPVUnSnOv+LrTIZoUZ7W7N8kW/wDdEeqntbs3yRb/AN0R6qk6U51/xdaZDNCjPa3Zvki3/uiPVT2t2b5It/7oj1VJ0pzr/i60yGaFGe1uzfJFv/dEeqntbs3yRb/3RHqqTpTnX/F1pkM0KM9rdm+SLf8AuiPVT2t2b5It/wC6I9VSdKc6/wCLrTIZoUZ7W7N8kW/90R6qe1uzfJFv/dEeqpOlOdf8XWmQzQoz2t2b5It/7oj1U9rdm+SLf+6I9VSdKc6/4utMhmhRntbs3yRb/wB0R6qe1uzfJFv/AHRHqqTpTnX/ABdaZDNCjPa3Zvki3/uiPVT2t2b5It/7oj1VJ0pzr/i60yGaFGe1uzfJFv8A3RHqp7W7N8kW/wDdEeqpOvqEKcVpbSVq7EjNBEiE4oWMAqQov2t2b5It/wC6I9VPa3Zvki3/ALoj1VNSYUmGEGWw4wHMlG8SRqx2Z+iuiqnOisNHEheNENwq2hGqhUZ7W7N8kW/90R6qe1uzfJFv/dEeqpOlU86/4ute5DNCjPa3Zvki3/uiPVT2t2b5It/7oj1VJ0pzr/i60yGaFGe1uzfJFv8A3RHqp7W7N8kW/wDdEeqpOlOdf8XWmQzQoz2t2b5It/7oj1U9rdm+SLf+6I9VSdKc6/4utMhmhRntbs3yRb/3RHqp7W7N8kW/90R6qk6U51/xdaZDNCjPa3Zvki3/ALoj1U9rdm+SLf8AuiPVUnSnOv8Ai60yGaFGe1uzfJFv/dEeqntbs3yRb/3RHqqTpTnX/F1pkM0KM9rdm+SLf+6I9VPa3Zvki3/uiPVUnSnOv+LrTIZoUbs9737T8xY/w01JVG7Pe9+0/MWP8NNSVIn4hRnsDYlKUqNVpSlKIlKUoiUpSiJSlKIlKUoiUpSiJSlKIlKUoiUpSiJSlKIlKUoiUpSiJSlKIlKUoiUpSiJSlKIlKUoiUpSiJSlKIlKUoiUpSiJSlKIlKUoiUpSiJSlKIlKUoiUpSiJSlKIlKZA518yO0eeiL7SvhI7RX3UPFREpTNMgc6IlKZFKIlKZB5UoiUpTsoiUpmmQOdESlM181DtFEX2lMimaIlKZpREpTOaURKUyKZoiUpkdRpkdVESlMgc6URKU66+ZFEX2lfMjtHnr7kdtESlM4518yKIvtKZxzpkURKUyBzpkURKUzjnSiJSlKIlKUoiUpSiJSlKIlKUoiUpSiJSlKIlKUoiUpSiJSlKIlKUoiUpSiJSlKIlKUoiUpSiJSlKIlK7o8ORLVpix3X1diEFX2VPRNg79LAIhFlJ63VhP1c6uoMpMTH4UMu2DtwVvFmYEH8R4HSq3StiwuieQrBuFwbaHWlpBV9ZxVihdGdkjJBkJelqHW45geYYrPQOTNpRsWhu091ViYtuyMK4Eu2DvotMVnxLHc52O5IEl0HkQ0ceet7xLFabUgrjwozAQMlZQMgDryeNar2r/AKVvRBsY69HuO2UOXKZVpWxbkLlqBHVlsFP11noHI350XcO09yxEXlL8qHvPd3rjD6NL5Kxv0MxE9rjmTjyDNWCJ0StJIM65Lc7UtN6c/SSasHR10g2XpR2Qt+1WyrjzlqnFwMl9otr8BakKynq4pNWrgaz0DkxZsH2mlx1k9lFiYtuT0TB2TsA+6q8Po9sEPB7k7oI63lFX1cvqqwRYEWGjTEjtMgdSEAfZWTXw1n4MnLyw/ZQw3YAFiYkxGjGsR5O0rVfS0P8Ae7Wf/wBJwfWK1zWx+lv/AIm1f2HPtTWuK47yiutWL0dQXSbG9wh9PWUpSla8swlKUoiUpSiJSlKIlKUoiUpSiJSlKIlKUoijdnve/afmLH+GmpKo3Z73v2n5ix/hpqSqSJ+IVQz2BsSlKVGq0pSpew7NT9oXiiE3hpP4x5fBCfWfFU0GDFmIghwm1JUcWKyAwviGgCiK7o8SRLOIrDrx/wD00FX2VdVDZXZU6Fg3+5AjIHFtJ7Oz7TWSdqdppzu4tcGLbEBwNkaQooVpKhnsyAernW+yXIqZjND5h4YDmF/jitDneWknAfkQGl51eOsqop2XvShlNrl/S0RX32q3vrtUr0ZqwNXjal5SFvXVxlpe6IWGE4KVoKuHAcRjGPGKMX69SIwfa2gfLZWf/t0jKBq4+XwDw8fOs16DSw/jHh3LDDl1EP8AB8b1Ae1W9/Jcr0Zp7Vb38lSvRmp+53naK3QO6vZt13DxbxukjIyoZ/8AD9YrGfve2MVMgvzXEbhGtwEoyE6inPnFByGlj/GPDuXjuXcRtxgeN6ifare/kuV6M09qt7+SpXozVhjXjaFwQ1SL2803KbC0kNJVw0gnzFQHnruRcdoCmHrv76TKdLSMR0kZ4+o5/jXnoPLD+MeHcqxy4jEfgeP+SrHtVvfyXK9Gae1a9/Jcr0ZqwsXLauS4UNXV3woyHmiUJAWToynlzGrP0Vj3jaG/2lCD7MvvKWtachpASQlSk+X83s6699BpYmnPHh3Kg8u4rW5RgXeNahvare/kuV6M09qt7+S5XozXP297RfKbn7KfVT297RfKbn7KfVVfoHA+aeHcof8A7CHyfG9cPare/kuV6M09qt7+S5XozXP297RfKbn7KfVT297RfKbn7KfVT0DgfNPDuT/7CHyfG9cPare/kuV6M09qt7+S5XozXP297RfKbn7KfVT297RfKbn7KfVT0DgfNPDuT/7CHyfG9cPare/kuV6M09qt7+S5XozXP297RfKbn7KfVT297RfKbn7KfVT0DgfNPDuT/wCwh8nxvXD2q3v5LlejNPare/kuV6M1z9ve0Xym5+yn1U9ve0Xym5+yn1U9A4HzTw7k/wDsIfJ8b1w9qt7+S5XozT2q3v5LlejNc/b3tF8pufsp9VPb3tF8pufsp9VPQOB808O5P/sIfJ8b11K2WvaRn2Ll4/VHNYEmDKiEiVHdYP8AztlP21KDb3aJJyLm4fKhJH2VJROk67tYTPaiz2+sLbCSfpHD6qhi8g2ZP7OMa7B9lNC/+QYRd+0hXeNqqVKvSH9k9qhocQbDcFHgoH8Go+Xl9lQG0Gy0/Z5z/eUh2Mo/g32+KVD+BrSLT5Pz1l1dEbVukLe7Mt2RtVo5l3raD47jqUJSlK1xZ9KUpREpSlESlKURKUpREpSlESlKURKUpREpSlESlKURKUpREpSlESlKURKUpRFNbNXyPYn33JkBu4JcQEhKwPB48+IrY15u9rtFlt1y9hIz3dgBCNCRpynPPFaePuTV+2ulsvbIWBpp5txbaUakpWCU/g+sVtlkz0WFJR2ggZAqLhiStdtCUhRJqCSD6xobzmF2e5S2w6It1Yvc32NYdUZJUyypCeHg5CQTy41jbUTXYtmkCZswxADyd2h5K2yUqI4chmnRxIZRZLqw5MbhuuuYQtSwCk6ANQ49VY99sDyrW+uXtX7IJZSXAypYVqIHV4XP11m8qK+yWOhCpLXV9jSca36cFii2Gy0XB5o0OFPbJwGFLt6n07NQLxshCY3TLEx6MhTTgQAorCc8+Z8ddmyex8W024pujDL9wdGtxK0hegdQHr7agNoLsI2yezjtvlIEuOptQCVglJDZ5j/rnXdsJtC5cLndpd5lNpdWy2lJUQgYGrgB9P11eQo8gLQhQ3Q/XyQK5qZNd+bpVu+DNmTiPD/Uqai+ta03X16F17H2Rq8bI3RpLTHdS3lpadcQPBOB14yKrV82Iutij91SA0/GB8JbKs6c9oxVn2NEaXsldID05qI5IfcAUtYBGQOOM13TH7fstsfMthuibnIkBYQkKBxqGOWTgDGaxcSSlpiQhviClIftZQxvuyc9Vfsmo8GbiNhmtX+zQ3i6+uaijukuHHiN2fuRhpjWhZVu0BOfc88VQK2H0jONXFVhYgvNvLUSjwFhWCdAGcVXNrNnmNm5jMRmUuU6pvW5qSBp48OX01h7clnPnI0aGPUbk59LR41LJ2VGa2WhQnH1nZVMcxKmNgtn4UxmZdrwgORYnBKFDhkDJJ7eFdk/b23TI8iImxttx1IUlpY06knHA4xw6uuuvYK/worE203hYajS8lK1HwckYIJ6uGPNXdK6PIUVDsk31lUVIKkDA1HhwGc47KyMv5QbPheb8nPzlcmtddc1NCsY3M+WRPLa5simVSmqmeqntm7FbbpsPDbmNMtuyEKQHtICwrWrGD28B5q5bH7FMWdDqr22y/NeUpKEKAUAhPWM9vOoNye210ZxEMyEIltuJUEpWNaSHSQcc6+bH7SSLptOmTepSAG4qkIKiEJHFP1n+FZOFMSLI8qx8Or8hlDmvF9dYpdtKsIkGbdBmHMf6mU6ovrcbqba8FmbFQY0i/bRoeisupaeO7QtAIT4SuAzy6q773Ndg22Q7M2TjxmdOguhbZ0k8AeAzzIrp2Jlx2b9tIpyS2ylx07talgZ8NXLt6q67js8/Jhvpl7Yd1NadRaWsEKI4j87yUhZfm4cwL6xMMintGlcq/d3JEyTOftTQUZ8XwjDJ7e9cmdnVXfo9gotsRlc9elWvCUqICznwq5wNmHLRsZeReIjKZYS4ttWErIGkYwerjWO7dzD6NoIgTdxMSpPBtzCwNZz46+2S9LmbD3oXOcXpKg4lG9dyojQOWeNUM8i51gI9fmdWT7PWq3+Vc26/wBXnddfa6lkRtmBfNhLciE3GZlqCVF1acEgE54gZqtDZOfYb5ahc2m3I7slCdaDrQrjyOatMOJGvWwdut6rmxCdSErJKxkYJ4YyK53G52+3QLJZG56J8hEloqd1g6QlWck5wOwV5GkpWLDhRnjJoxlHVF5u9XJ7UZNR4bokJhrVz6ihuF99exVTpEjsxdolNxmkMt7hB0oSEjr7KqdbA2lt7e023TESPITunGE63WyFaQAon+HnqnXuCxbLpJhxH1SG2F6C4oYyRz5ePPmrVrXlniZixwPUyyK6Stgs2MzmIcEn1skHo1q57MMRNqdmJlqWwwm5x0Zad0AKUPzTnnz4Gk6DH2V2GQiVGa9lpuQCtAKkE8+fLCfrNdWwNlS24xfFXVqM20VpdZOASOWCSeXI/RUNttfxfr0tbC9cRgbtnsI61fSfsrMujNgWW2Yit/aluQ3C9p/e2gXLGNhOjTzoMN1YYOUcbiM3Sb1Y9rrCuZs/ZHrLADqt2C6Y7WVcUDBOOJrq26tzUDZuyaYqI8jwQ6UoAUTo4g48dVu2bZXizxhHhyvwKRhCXEBWnyZq27YSU320bPtd1NKkPOI3qgoeCSjiT2VXz0nPS0xEggiIWtFDSmIFyo5qYk48FkQ+oHOIIrrN65bBWiDDsqrnem2lCY6ltneoCsDOkYz2n7Kq20mzi4W1SrfHADcpwKY4cMKP8DnzVc9oNqrLZkxbT7HourDDaVJwtJSgjgO3j66x9pbrEu1ote0EBTaJkJ1Lm4UsawnV4SfoIFXM3LSLpTyVrwXQaE0xp+/9qFQS8eabM+UOaQIlQK4fpu6M4GK7btcLNsCmPBh2xEyYpGta14BxyyVEE9R4eKq57cbeLyu4GytKbcjhtTBCcBYVnVy7COqrHeLZadvkx51vubcSUlAQtDmCcc8FOQc8T56om0lkYsMtmMxNROUUanFpxgHPLgatrVjT0uecgZPMCmTTJ4Z9NVPIQpWMAyLlc6a5VS4bdWii2Pdbva7bYLfdvYSM4JZSN1oSCnIJ548VRmxjMW/I2hkCCykuufgW1ISdGUnAHDhWBtNLju7C2Nlp5tbqC3qQFAkeAeddvR1NZh2m9b2Qhhw4KNSwk50nlV95UYtqwoTyMjIrgMSw1Vr5OIdnxIjK5WVTE4BwosnYnYqdbrk65fITJjlgpSFlK/CyOryVx2ZgxXYe1ino7Sy087uypsHSMHl2VjdHu0Ut+7vJvFzccYEYkB97hq1J7evnUlsTcIcRe0bkyQy20Zi1eGseEnjy7aSHkT2SwgijaxPapX2UnPKWvj85e6jMK0xzLs2B2PZiwRNu7DbkiUgFttxIOhHkPWfVWJsZbY8x7aZC4zLykPqS0FNg6eKsYzyrs2c2rF52vlSpTqY8NuOpEdDigkAah29ZxXDY2cxGe2nUuQ20VPKLZLgBPusYPmqSWMkTLNgj1QYg20bj05lRHE0OfMX2iGHPdV2HR3rqkw4GwVgQiUwxNvUsZGtAWEnt8g+s1j7GxWJezW0D8plt15OshSkAlP4PPDhwrJhXWDtzYjAvjzcW6R05bfWQNXD3XrFd2wD8eywbw1dJDDW6e8IFYIUkIHLtFQwGwok5BMIjmMkgajS/K1qSK57JaKIgPO5QrrFbqavBWVsNsczDgd13dltyXKTlDTiQd2jyHrPDP0Vq+4JCLhLSAAA+sAAcvCNbH2Z2qF52qmy5jqY8VMYojoWsAJGofWcca1xcSFXCWUkEF9ZyDkHwjWGtYyvkEASw9UFw1mlBU7Vk7OEfyyKY/tENOoVrd0YLGpSlaktjSlKURKUpREpSlESlKURKUpREpSlESlKURKUpREpSlESlKURKUrsYZckPIZYSVuuK0pSOZJr0Ak0F5K8JDQSTQBddKt8Lo2vkrBebZipPW65xx5BmrBE6JWxgzrkpfalpvT9ZzWcgWDaUxe2EQNJu61iotryMKtYlTqqfG9awr6hKnFaW0qWrsSMmt4Q+j2wwwMxDJUOt5ZVn6OX1VjbXbcbE9FltRL2uu9r2djLyGg8oIU5jqQgeEr6Aaz8DkfMu/GiAbBXuWIi8pII/DYTtu71rCFsnerhjue3P6T+csaB9eKsMPosur2DLkR4yevBKz6qz9gf6RHRn0mXY2nYzaqJOuekqRFW25HccA56A4lOrGOOnNRHTF02XPYzaOybEdHmzvts27vjS348Rb4ZYjMJ5uur6hwOBw5Hjyzn4HJKRh/iEu4dXesTF5Qzb/YAb0d/crTC6Kbc0QZ0p+SesJwgH+P11Yoexljggbi3MqUPznE6z9ded7psH/Sa2utst28dIth2SVulragWGBvFqUASlG+WAU5OBkKqD6Uts+kfZX+h5bF7bPyLbtxdX2bVOkagl9ttx1Y1HTgBZaSAcfCPXWegWTIy34cIbqnearERZ+bj+3EJ6e6i3ttb09dGHR0tyLtLthZ7fIZHhRGnd66nxbtsKUPNXV0U/0gdhumeVdouwlwflSLYEqfbfjKZJQo4C0hXNOR9Y7axej3+jn0Z7B22CbTsnbZE5DSVLnzWBIkOLxxUVrzgk55YHGrPZujDZrZrbS/7Y2eEY17vcZmPLWlZ3ehoYSEoHBOcDPbisqABcrFRHQl0qudL2zd3vLlsTahCvcu2oaDxcKkMlICycDBOriPFXnv8ApUdOl+Y22sGx/R7NlQ4NqvMAbR3GI5ow885lqJqHalKlqHkB5GsHoa6VB0V/0fdp50Fj2R2kuW2lxg2K3J4rlTHFNhIA6wM6j4h464dMXRf3q+gvYS3z5Bn7Q3Hby33C+zlcVSZrm8KznsHuR4h469oivf8ATS2lcgWTYXZ+53GRZdktor+iNtDOYWUqTETgqQVDiAQST/YrEvW3f9Gnox2LuUTZGdsi1OXbnWYpt7AmSFrU0Upy4hKlZJIyVHrNWz+mXeWrf0HXG2pixZ1zv0yPbLcy+0lwl1xweEhJ/OCQrBHIkVI2voD2H6Muim4xrRs1bPZaNYXkv3BcZLj7zoYOpZWcnioE4HLqrxFHf0I//wCmzZH+3M//ANp2vQZyASBk45V59/oSpUn+jbshqSRlcwjIxkd1O8a9CURef5sn+kdtPJdbtkLYjYWBrIQ7JeduMkJzwOEgN8R4qtvRl0e7a7MXWZdekDpIn7YvyWA0mEITcWIwcg60oTklXDGeHM/RtHqrBmXi32/PdkxhgjmFuAVQ+I1gq40C9DXONGha86Wvxtq/sufamtbVeeka+268uQE2yQHyzrCykHAzjHE86o2a4lb8RkW04j4bqi7DYNq6hZDHQ5FjXihvx2lKUpWBWXSlKURKUpREpSlESlKURKUpREpSlESlKURRuz3vftPzFj/DTUlUbs9737T8xY/w01JVJE/EKoZ7A2JSld8KG7cZjESMMuvLCEjy+rj5qpa1z3BrcSvXODQXONALz0Ka2U2YVfn1uyVmPbY41SHicDGM4H/XCp+43h68Ns26woNu2eSrdBxBCVv8QCB1gEnGe0jNcto3I8GO3szAkCNDioC5b6gdLjh4pQojlk8SfVUTMcStldvhxyiVNWEIioTpIzxCgRwwMDik4UnGcEZrvNgWJDsuAHOFYjryfHjOuF8orciWlHdDYaQ23AaT9/sMDXou9uiW+2riHS3KjvK3DoSMu4J4nryeIx1Fvx1LwbTe5KHpNsirtomFLkhyU4EJ1DnpTzwcnzikl+Hsasqf03baVwaluuHUiOSOodv11U7pfLjeXCu5SnHuPBGcJHkSOFWdrcq5Wz3mDDHOPG5XVlckZidaI0Y8204afGbvV1Xa3wENr2hsscpWFFCPCyRyzk9Q4eSu2NsVcJRDkO9W51sHJS00Cg8VHGBw/OP1VrXFdjD7sVwORnVsrByFIVg/VWtQ+XEYO9eCKbe8LaH8iJUt9WIa669hWypfR3eJjJZkXSKUFes4YIJ4k+YFRwPHXc/sJfZDMhl67xlokABf4A8sk8OzmajdmekqQw4iNtArfMkgCQB4SfL2j662mmQ0tkPJcSWinUF54EY55rdrPtqDaUPLgnDEUvHjctVnOTzZF+TEBvz1N/jQtcNdHd4ZQEIusYAJSlJLByAnGMeYZr45sZc4WlyTere2lsgpLzIwCOR49Y5107UdJTi1qi7PHQ2k4VJIyVf2Qerx1r2TKfmOl2W84+4ealqya16f5ZQpZ5ZAblnTm+/QszJ8jGxmh8Ulg2mu6oorwrZ5b7aY42ptiQEhHgYSSBp45zxPgpH0VkzejydOj72VdYSm2wpe+Syc4JKjxHVkmtc1nW28T7O7vLdKcYOckA5SfKORrGweXMTK/awqDV91eRuQ0qW+o8nbXsKzTYrCDg7aWTIPHLw4Hz199grB+mtk9MPXWHfdlbL0nMuFLLNm2twS2+gaWZZHHCx1E8ePPy8q8/3O2SrNcJEC5sKjS4yyh1pY4pI/6+sVnvSSO5giw6Oac/YdBVMtyHsqOSxxc14xGrSDnH+jQr0Z7BWD9NbJ6YeunsFYP01snph66800qn0lmfhCvf8A68sv4neOlelvYKwfprZPTD109grB+mtk9MPXXmmlPSWZ+EJ/9eWX8TvHSvS3sFYP01snph66ewVg/TWyemHrrzTSnpLM/CE/+vLL+J3jpXpb2CsH6a2T0w9dPYKwfprZPTD115ppT0lmfhCf/Xll/E7x0r0t7BWD9NbJ6YeunsFYP01snph66800p6SzPwhP/ryy/id46V6XTs9ZXTpY2ysS19STIAz9dJuwl4isl+M21cY+MhyK4HAR5OdeaKmLBtXetl5AfsFykQVg5KUKJQr+0g8D5qmhcpooP7Rl21Wkz/8AHUo5n7CIQfG3qW21JKSUqBSoHBBGCDVt2Y20XbW/Y68p7utDvgrQsZLY8XaPF5qhNlturV0naLZfmmrTtSoaY8psaWpRHIKHUo/+3ZWJOhP22W7EmNlt9pWlaT9tbbLzMtaUGrbwVyq0LNn+Tk0A+6mB0+PF4Vk2q2ZTZ1NTLavui0yRqZcBzpz+af4VW6uOwt3altvbN3c64cwEME//AE19g8vV4x46rN0t7tpuEiFI/GMq0k9o6j9II89cW5T2ILKmOchD9m7gdHT9l2/kzbgtiV9f2246/HcdKxKUpWmLb0pSlESlKURKUpREpSlESlKURKUpREpSlESlKURKUpREpSlESlKURKUpREr5gc8V9oeR8lEQgHsr4AB1CrttPsxEg2qyO2phzuuaUpV4ZVqJSDwB8dZ182Hh2LZFyW8lTlzQEFTgWdIJUMgDlyOKzhsSbDoou/Ztyieiu9YoWrLkMN/rkgabjTdVa7wOeONCAeYzUjZG4DtxaF6dU1CAKnCnmcDgPpOKv9sseyW02+iWuNKjvIRqDqgofTxODUUjZcSfb+ze0HMCbypJqfZKH12GmkC4cRwWr8AniBTAHLhUpb7O5PvrVsbUFEvltSk9gPE+YGrbtxsZBtFrbm2dCkpbc0SMuFfA8jx5cftqiDZkzGl4kw0XMx6NGzOqok/AhxmQSb3YaNVdFVRoUpdvlsyo4RvWVhadScjI8VdlzuUi7znZk5QU85jJAwABw4VKbGWqNer8zEnpLjCm1qICik5A4cRV3ibM7HTbtItkdh9UuPneAurAGMDnnxirySsyanpYZERoaXUoTSrqbNCtZqfgSsY5bCXAXkDMTt0rVNOofUOqsudFDd2lRIiSQmSpptOc/nYArYV46PIcXZxx2ElZujDKXHDvCdRx4Xg+PBx5KtJay5mbEUwx+Hj9t1VcR7QgS5hh/wC/hqwx3haxwM56+2hGRxq57J7O2+77P3eZMZW7Jj6tyUrI5IyOA58a+bGbPwL1a7tIntqccjJy2Qspx4JPVVcKyZiMYQaR+0BI6Ma3LyJaMGFzhIPqEA9KpuB4sU0jsFXC37PwJGwcu7vNKM5pSwlYWcAAgcuVTGzGwEeRZ3Jt9bWVuo1MNhRSUpxzOO2pIFizcw9jYdPWblbBrVEW1JeC1znV9U5PTq1LXGBnOOPbXzFfQCogJBJVgADrNbGTsrYNmbazI2scW9KeGQ0gngewAc8dZNWknIRZ3KLSA1uJNwCuJqchyuSHAknADFa4wM8hmmByxwq6dw7OXXaKzx7MhzuSQVCS0pSgQQOHPly6j1Vk7V7ArhzonsC0pcaSoN6CoqLa+0k9WPsq58zzDoT40Kjw009W/RhvUHnOCHthxKtJFb82OO5VOzXmVYZSpNu3aXVIKMrRngezzCsBa1OLUtxWpSyVEnmSev66v+2Ox1u2f2cbkRkrVMDiELdKyQrIOeHIVISNmtlLXb4D9zjSSqS2DltbiuOkE8jw51eusWeBMvEe0BgDrzcMro1Xq1bacrQRmMJLjk3C/wBXp1rV/wD0RSrqLbs7cdo7VCtLT4jOlQkpcUsE8Mjnx7aj77s8Ie0zkOFEf7iDraRgKVwITnwvPWOiWZGYwxA4OGVk3X30rowV6yfhOcGEEHJrfTCtNKrVfMDjwFWvb2xwrDcozFrbU22tnWoKWVcdRHXXVslsmvaRbzr7/csGP+Nc4Ek88DPDl11Q6zZkThk2irx/tVtnoJlhMk0af9KtADHDlXzAzyHlrbg2Y2T9r4eLg7lJ093Z8POrHPGOfDlVJ2q2Rc2ffjmO73XEkkBlYHHPYf4GrucsSZk4Qi1DhQG41pXA7NeCtZa1YEzE5uhab8RTDt1FVrly59tK2OrZrZ3ZSCwvapbkmY9x0IJwO3AGOAyOJrA2j2UtqrMm97MOlcMYLjSlE4GcZGeIx1g0i2JNQobnFzcpoqW19YDZgvYdqwIjwKGhNA6lxKo3AHx0IB5jNbHTYtlrbs7bbneo75VJQkKU24riojPLNYl/2as1rZtl4iJdetEhaQ6ytZB0qGQQef8A7V7EsSYhw8svbcASK3gHObsF421YL35OS68kC7EjNjiqIQDzr4QMcQKvV/2JbbvFrbsiVdwTylIVqK9J5k5PVp4/RWTI2csXtxiWWLHXu0tKVJJeV4StOQOfDq89UmxJpr3NdQUcG7S68Uu6V6LVl3NDm1NQXbANK15jPOmB2A1etpdgXY14iM2VClRZh0jUSrdKHPJ7Mcfort242Rtuz1oivQULEhTobcWpwnV4JycchxFeRLEnITYznigh4nMdmlestWWiGG1pqX4atuhUAgHmM0wOwVfdhdjod5gvzbwhSmlL3bADhTy5nh48D6DVVv8AalWW7y4SgdLa8tntQeI+o/VVtGs2YgSrJp49V/jjmVxCnoMWYfLtPrN3KNIB50pSsYr5KUpREpSlESlKURKUpREpSlESlKURKUpREpSlESlKURKUpREpSlESpXZn3xWv50j7aiqldmffFa/nSPtq7k/eYf1DrCt5n3eJ9J6it+XKWYFumS0pCzHYW6Ek4zpSTj6q8i9H20f9IX+kNspH2nse1Wy2wWz09xxLAiwFyJSQhSkHgvI5pP5wr1ltF+QLr8ze+4a8Mf0ZOiHpF2+6HbK9D6WZ+yeyLi5CGLZaoaQ8MPLC8vZByVZI58xX0GuPrYvRvtB0jbBf0kO9vtft0vpAtEmwquTzz0RDLkNQzj3JJGSBwJ4haTXX/R62GtPTlddpel7pMht7RTpd3kQrJDnIDseBDZUAkJbVkas54kdRPMk1uTor6BNl+iCNc3rCZt0v1zRpn3i5yC/Kk9gKuQTnHADqGc4rTv8AQw2+2esfR5etktobvBs9+sN8nCXEmSUsrCC5nWAojKQdQPYRRE/pU7I2bZva3oa2p2dt0a03tG2MSCZERhLRcZWclKtIGcaeGfhK7a75Tq1/0/IKFKUUI2PUEjOcDiaxukza21/0h+l3o82M6NJKb5btl7yi+X+7RvDjRw17htLnJSlEqHDhkjx4mumDo86RbJ062TpX6JrHb9p1otKrZPt0qYI6uJVhQJIGMEcuscuNEXpxa0tpK1kJSkZJJwAK8rf01rzbtoP6P8C8WKbHuVq9sEJwS4zgcaKEqWknUMjAVw8td9wtX9KLpEhyIU+TsXsBbZjKmnUsJXLfCFDChk6xnBPEEVtfZPoQ2Y2e6HoHRneY6L7YY8YtSRJTp36isuKXwPgnWSRg5HDjwoiz5vTD0f7O2aNMvW2lhiMFhCklVxbKlAp4EJBJP0CqX0TdPC+mDpJ21t2y7EabsLZY0dMO7tNuJMiSsZWnKsDA8LGB1A9dRkD+jZ0BbHvB07MWx59CtYEuS7KI/wC4pRH1VeWdvdkNkLemFYLezBgtZKGYzCIzQ8eOA6uysdGtKTgGj4gB0Vv3Yq7hyczFFWMJGy5eef6KPQff2tqbrtZ0jQJMOFZbrOGzVvltaNLry/w0rSePFKUpSrxEjkK9AdOHRQ/0u2PZ+1x7k1a/Yy/xLo64tor1ttasoSAR4R1cDVRvv9Je0QtSI0iElQzgIUqQr/w8B9Na1vX9KWS/rTBM10nsCGEnzZNSw401M08llojxpyckb35Kt4rpSW94mGN1VyjubVbtvHQhYrv0qxukPa++3O6LtxSu1WqXJSIMBwICd4hvHusjVk/nYPHAq8T9ttn4wW29Obe4YUltJcz5hivCd36ctobislhEdgnkpRU8sfSo4+qqlcdudobnlMu7Sgkn3KFbsf8AhxWTh2Lb0zi2HCGslx3NAH9yxEW37FgVoXxDqAaN5qeC90XHpj2c2cipYiMMxI7ScNpccRHQB4kj1Vru9/0pbeyFJhyGSRyEeOpwn/vKwK8mxLHdrvBuNyhwpEuHb0hc2QhBUlkE4BUfHWLboD90nxIEFJdkynkMtI+EtR0gecisnC5JF981OOOkMDWDp9o4awsTF5WltPJpVorhlEuPYOC3lfP6S9znhSYjUp1J5F+RoT+wj11QLj0vbSTlHdvMQx2stAqH0qzUt0wdCc7olRaHZE9FzjT0LSp5DOgNvJ/M4k5yDkHhyNatHHAHCsnJcmbBLRGZBETW+r//AGr1LFT3KK3A8wYkUspmbRv/AKjtW8eh+8XC8OXly6TZExSdzpLqyoJzqzgdQ4VtOtPdBv8A+a49TH+etw1898uIbIPKCOyG2gGTcPoau78joj4thwHxHVJysfrclKUrSFuCUpSiJSlKIlKUoiUpSiJSlKIlKUoiUpSiKN2e979p+Ysf4aakqjdnve/afmLH+GmpKpIn4hVDPYGxKunR8y1EcuV6lJy3b2CUeNRGT9Q+uqXV2hJ7n6NJyhnXMmJb4DJxqSP4Gtk5MSzZm1YYdgL/ABvWv8o5p0pZcV7cT/vsXTb5jsWM9cHAJciYC7IYX+DWoKJzpzxUE4B5KHZiuyzPJslkl7RuoQJclSmLcgpADY61BPIdfLsPbUdeZLL8F5p2TFkFoqLRCVIdCwUpTw4D3I48Oqs3bvENFltbfBuLDSo+NSv/AGPnrrXKGedZ9mviM9o3Bcj5NSTZ+02Mfe1l/jdpVRccW64px1RWtZypSjxJNbHsvRtCulpiTHJj6FvtBZSAMDIrW1SjG0t3isoZj3GQ00hOEJSvAArilmzEnAiOdOQ8sHv2rt07BmorGiWeGkdVNhWwx0TwOufI/ZFfe9PB+PSPMKt2zz7kixW56SsrcXHQpSieJJHOtTbTbS3eNtBcWY9xkNtIfISlK+AFb5aEvY1ny7I75eod3V0rUZONac5GdCZGoW99NCr94hJtt0lxG1FaGHSgKPM1Z9lrg9eLTN2adeUhTrZXEVnGFDiUeQ+uqe+85JeW8+suOrOVKUeJNZFomLt10hymzhTTyVfXx+rNaBKzTYE3ltuY4kEfpJw3FbfMS7ostkuve0Ag/qF/E9axChQVoKTrB0lOOOeytl7N9GSHGW5G0C16ljIjoOnSOxR7fEKxYdjaX0mPMKSCy0sygMdoBA/aI81X3ay6OWWwTJkfAeQAls4zgk4B+jNbXZFjy8NseZmxlCGSKfTiVr9pWlGiGFAljQvAJ6cBVYatgdnSjR7HJ5dTqwfPmqftR0bdwx3JljW44hsZXHXxOO0Hr8lUdq6zmZYltS3xJCtW8Kzknx1t6H0iWRyKyqXL3UgoG8Ru1EBWOI5VcQJmxbXY+HFhtgkYG4Y7t16iiwLTs17Xw3mIDiLz39BWl0qUhSVtqKVpIIIPEHtrH6WLQjanZWPtYw3/APFbepMa56Ugbxs8EOHyZA+k9lSt5MVV2mKtqtcRTpU0cY4Hj6/NUnstGF1Zvdld4s3G3OoIPwgOB+jJrWrJeYU4ZWtWvqOm+h38CtjmX5ENs0AQWUOuhplDdxFV5kpTBGQrmOBpWaWxLKttsmXicxBtcdyXLfVpaabTkq/6wfMa3zsV/Rtdd3crbeWGk8D3DFVk+RTnL6B56130Jf8Aajs//ad/wl17U5ddbHZMlBmGGLEFaHxtWlcoLUmZSI2BBNARWufxxXgrbaDHtm2F9hQWgzFjTnW2mwc6UhWAONSXR70dXPpCuio0AiNDZwZUtacpbB5ADrUeoVjdIvv+2lz8ovfeNeruhqwNbP8AR9Z0IQEvS2RKfVjipTnhDPkSQPoq2lJNs1Nua72QTd03BX1oWi+Rs6G9l73AY7Kk6+83qLs/9H/Yu3RkonRHrm9ganX31JyfElJAFRW1X9HPZ64xVr2ZW7Z5gBKApanWlHsUFEkfQfoqX6Vul9ro9VGgwoiZ91kI3mha9LbaM4BVjickHA8R+mJ6OenuHtXPbtW0EZu1XB86Y7iF5adV8HjxSrs7azrxZof5O5oB2dq1SEbbMLyxrnFu2vDR0LzNtBs7cdl7q9bL3GVGltHiDyUOpST1g44Gtw9G/wDR9dvcVq6bZLegxnQFNQ2xpdUO1ZPuc9mM+TlXoa7bK2e+ToE66wGJUuAvXGcWnJQf4jrwesA1Gbd7f2ro/tQmXZRcedymPGb928rxdgHWeqraHZUCXe6JGdVowr2q9jcoJqchsgSzaPONOzRp8VUIegrYTcbv2FPLGrup3V59Vai6TOgNzZ2E/d9k3npkFga34rvhONpHNSSPdAdY5+Wpuwf0mFy740xfrQzFtjzgQHWXCpbWTwKs8FAdeMV6GAQ6jqUlQ+girgQZGfhkQgBTQKKzdM2rZEZpjuJrmJqD1/Zfng24tpaXGlqbcSQpC0nBBHIjzV6Ktd7HSFsK1d3cG92Ypj3DHN1H5rh/6+FWm+kawtbNbb3u2RhpjsyCpkdiFALSPo1Y+irn/R+nf/NNys7vGPdbc4hST8JHEfUpVYayo75KdDDgTQrYOUsjBtex3PpeBlA+PFQppl1bDqHWVFDragpChzChyq97dIbuUGz39hOO62Q29w4BQH//AEPoqhKSUKKVc0nBq+sqEzotWFjKokvCT2ZVn/Ma2vlTKtmbLiV/dv3X9i4vyMm3y9qNZmd/rtVJpSlfPa+iUpSlESlKURKUpREpSlESlKURKUpREpSlESlKURKUpREpSlESlKURKUpREr4r3J8lfaURbwlT4No2dt9zuCErdjMJ7nTniVlIAA8dV+43F+7dGr8yarU887k+L8LwA8QrW8ifKltttypLzzbQ/BpccJCfJnlX32Ql9ydyd0vdy5zut4dHPOdPLnW4x+UXPZTA0hpYWilMSAKnd4qtZhWMYQa4uBcHA58Kk0CybHZH7/LVEhqQl7dFadZwDjHD662zswnaNGYl+jRWoDTOhKkqGo44DkT1Z7K0ww+7GcS7HcWy6niFIVpI+kVISNpLvLZLMm5SXGiMFJcPHy9tWVk2lL2cMtzXZWoih0Ag6Fd2jIxp05ILcnWDUaaEadavmx1vgWuZe72tem3x3FtR3DxwkHwiO3qHnqWtEmwXmPcrTb7g9LVM3jziXkkEauenKR18a1ELhLEQxBKeEU82Q4dB6/c8q640l6G6HYjq2HQMBbaik+cVdwLfhyzWQmQRkX5Wmrq1pm1X6FbRrIfHL3uiHKupouApXPWt92lbH6OdmpUK5SZ01KUJaC2EjPEqCsH7PrqS2X2dukHai4XK4tIbakhzBDgUeKgR9Q+qqUztvMZsDtu/DGU4sqMwPkLHEHy8hjnUdF2ou0eUy85cZjyW1hSkKfVhQB5Hj11dQbTsuVZAY0OOR62wm6+6+mpW8WQn5h0Zzi0ZQpnvAvu0VOlXGw7Lvo24mP3BCUtRlKkpOcjwlHR9hP0CrBbtodnpF+fXFuTr0qdpZLS0K3fg5wB4Pl6+utb33a6Zd5zkmKt6C242ELabeOFYzzxjtqAQtTS0raJQtJylSTggioRbkCQdkSjMpuUXEnPXRhm07lKbKizbcuYdknJAAGamnHPTBXQ3ST0fbQ3CKwyh+E6daWlnGUnkQerHL6Kt2z+0be0NpvBZgtwEMtkYQR4RKTzwBWopc2TPcDk2Q7IWBgKcWVHH01yjXCXDQ4iJJeYQ57tKHCkK8uOfXVrK24+UjkMrzPrUbdUV17VcR7KExCBdTnLqm+hoesgLaGwLcR3YlXslp7kDq1Oa+WAQePmrK2b2lc2jlX5wAoiMtpTHQeoYVx8p4fVWpEzpSIpiIkOpiqOSyFkIP/d5dlItwlwQ4IUl6OHB4YbcKdXlx9Pnq4gcoeYEBgZ6rBQ6XXEDoFaqGLY3OmK8uFXGoxuvBPSaUXXHd3D7LuM7taV47cHNbS2usTu2US33KwuIk6Gykt6wMg8evhkdYrVNZkG6zrYSbfLejZ5htZAP0VhpCdhQIcSXmGlzH0wxFMKLJzcrEjRGRoLgHt03ihVosezs7Z/amxm5oQ2t9xWlCVaiAEnnjh11N3vbeVs5tDdYyWhJaWEKbClY3atI+rlw8Va9evFwkyUSX5r65DfuHC4cp8nZWPIkPS3VOynXHnVc1rVkn6TV421mykAwpKrfWqCaYZNL1bOs50zFD5qjvVpdUX1qDu6VsLaKS5L6Nbe9JcLjzjqVKUTzJKqtcx2+N2i1+1xqO6osp3u/PIaRjHEVpVc+U7FRFckvLioOUtFw6B5ByrJTtBdm0pQ3c5iUpGABIUMDz1fQbehte5zg69jG1BFatz31x2Kzi2REcwNaW3Ocb60ocBdTBXRiFd29u7VM2gaZaeklQSGTwwlBHaay77t1c7btO7bY6I3cyXm0AqQSrB056/Ga145ebi68087PlLea4trU6olPbg54Vjuyn339++844+SCXFKJUSOXHzearY20YMNzJYuBL8qpIrSl9btKn81869ro4aaNpQVxrdnzBXfpV/LcT5v/AJjTYK7wfY64WS5viMmXkocJwOKdJGe2qVKnSp6wudIdkrSMBTiyogfTXRVq+1i20nTsNtzsx0EUVw2zgZFsq914zjTWoxW6PaokbF+w3sg1o1Z7p0+DjXq7f41Wdsr9Bjos9stroli3uNrcWDqHg4AGe08apfszP9jvY7ulzuL+p6ueftrB+yr2ctyHEgiHLQsmrWtJrW4HAd+KtZayXsiF8d+UKkgayKVPdgtqbZ7PyNrUwbpYFty293pKdYHA8cjPDy11Soo2P2Dkwbi6hU2YVaWgrOCrA4eQczWvYN4n2wKFvmPRgrmELIHmrplzJE94uzX3ZDuPduK1H66RbYlnOiTLIREZ4ob/AFRW4kZ16yzY4ayC94MNpqLr8aiubOtpyr2mxbE2R9UJmcFoQnQ7yHgk55H/AKNUe+7Tzdq3IsUtNMMpWA0yg8NRwBk/9c6hXZ8p+O3HekvOMN+4bU4SlPkHIV0IUptaVoJSpJyCDjBq0nrZjTQEJpIh0aCLq3Y79quJWzIcuTEcAX1JBvurh91uWwPTtmdk3V7SIQ2qHq3AKwokY4Dh4yQPFVG2JlOTttWpMk6nni4pR8ZB4VAT7xcLmlIuMx6SlHuQteQKxo8l6I6HorzjDyQcLbUUkfSKmmLZa+LLhgPNwqY4mnDC5RQbMcyHGyiMuJXCtB4N5Ww7rt1MsN3vUJDYfSXTuFKV+KJSPOOvFdm1aXrhsXs6jJdkSFtDJ4lSig8T561s887JdU7IcU64o5UtatRPlJrJ9lp+hlHdsjSxgsp3qsI6hjjw669NuPiiNDjVLXVAwuq6vVduC881NhmG+FQOaanG80p13/dbXuTlhsVtt9luVweiFjQ8NykkqKTnJwDzIzUL0ixGLrbIN/tqg61jdrUARlJ9yT5Dw+mteSZT810uy3lvukYK3FFRP0muwXKYmIYiZT4iHmyHCEHr9zyqWZt2HNQ4sB0IBhADaYins1zXalHAsl8vEZFESrgb64EHGmfesWlKVqS2NKUpREpSlESlKURKUpREpSlESlKURKUpREpSlESlKURKUpREpSlESpXZj3xWv50j7aiqzrLKbg3eDJfJS0y8layBnABq5lXBsxDcbrx1hQTALoDwLyQeorft6YckWa4sso1uORXUISOslJAFai/onbH3vYToL2csu1kB213Vpchx2M7jWgLeWpOoDkcEcPHVqm9K8JvIgQn5BHIrIQP4mq7M6Ubw/nuZqPFT1eCVn666/H5S2bAwflHUCfsucQrEnov7lNpp91uQkdZrTm3nQF0O7YXp697abNWp25unU8+H1x1OntWG1pCj4yCar0zae8T8iVcX1JPNKVaB5hgV55236S9oYe0Nxt8KQ3HZjvltC0NBSyMdZOe2q7ItOZ5QTDoFnwhUCpLzQUrTMCoLVlpew4DY8880JoA0VO8kBevrDP6Puji2G3bGW2HbIYOpTNuiBCVHtUrA1HjzJNQt7/pC2O2atLkRsj+tlAq/ZTk14hVdNoNp5SIwk3G6SHDhDCCtxRPiQn1VcrT/AEfOke8o3rGzT0ZBGoGU62wT9CiDW4+jc3Ss7OhmpjR1vJPBad6SwX3ScmX63E9TQOtbivv9KlHhJgPPOHqEaNuwf+8vjWtb3/SHvdy1BhgnPIyZKnf/AAjAqD2Q6NLTclXY7dbXQdkPYuUYr0Z9G9fUse6wkEcBgjPHiDWy9p+jzoi6K4Vmm7RObQ7Tm6smRESwpDaHEDHE+5wDqHXmrwcnLFhPDIwiRnH4nONd2S03Xq0NvW1HYXwyyC3UACM36ndS0xP6TNpp+QbkqKk/mx0JbHnHH66xm9ntrdo0d0NWq93RGNW87ndcT58VuboTkwGmOlLabZvZ9hT9vjNvWeJIbMksBRdwgdZPgpzjicVP7M7RdPm2F5t75ZdsdoTIQp9TsJuMyloKGrIWCs+DnlWdhQ5Szy5srAhw8nTRuauYElYV/lM+1rpqPEiZWirs9M5pwXlp9hyM+4zIbcadbUUrQ4nSpKhzBB5GtsxugS6SOiR3b3usFQaMlEAMnUY4Vgr1Z+DlQGOQrh0moi9JXTpOibKFDrNxnMxEOt+5cUEpQ44D2ZCjnxZr0Fb7tee/KdnLdYbhJ2Di2tNjeUI6hHBSnJcycA4J0HHVmrqbnYrIbHMoDTKIOi65W0nIQXxYjYnrCuSCNJz9C8f7Fwo9x2x2ehTW0vRpNzjNOtnktCnUhQ+kE+erN0t7PNQ+lXaO17NWwpYZlANRYjJISNCTgJT4yfPWejY5zYXp5tVgfBU1Fv8AE3ClD3bKnUKbP7JH0g1szpa/pA7U7J7dX6ybNxbTb0Rn933UIet9w6AdRJOM8ezqFSvjRHTDDBGUC3TQYi/OoYUCE2WeJg5JDgMKnA3LA2A2avOz3QN0oqv1rmWwSmWlMd0slsuADiRnHiqrf0btn0zdtn9oZzKnbdszEcnOJSjVqc0kISB1q90R/ZFXXZPbfaDbjoS6VZW1d0fubzLLSWt4EgIBHEAJAA6qwbNtJN6EOhG0z7Ju2dpdrZipCVuthe7jIGAcHxacf2zVkXRi2ND/AH3uAuw9kadQWSDYIdAi35DG11+0acVarTa9qelzom2utW19muES5sTF3SzPS2VICioqWGklQ6vCR5FjsryUQRkEHOeORxHircGyX9ILa+LttaLptRf5s62Nv6ZcYkJaLSvBUdCQASkHI4cwKpfSa7YZG3l9kbGPF+yvyi7HXoKR4QClBIPHSFFWPFir6ShxZeK+G9oAN4pWgzEX9Cxk/EgzMFkRjqub6pric4PYrx0G8rz5GP8APW4K090G/wD5nyM/563DXzLy8/8A+jmP6f8A0avofkV+QQP6v/ZyUrFl3KHBGZstlgc/DcAqAl9Idgi5CJSpSh1Mtk5+k4FafBk5qY/Chk7At1AJVppVGt23z+0V6g2jZ+3J7qnPBllcp3SkE9oGeztqw2HZnbnaHbV6xXVt+0WyM46iTcYsTwPAB9wtweECcAHHXWegcmLSjXuaG7T3VUEaNCgV5xwFBXo/30qXJABJIAHEk8MVGTNpLRAz3VcYyCOoOBR8wrSt+lXAzXm5cuY+wVq7nW+pQ3rYUQlY6iDjq4c6h8DjWcg8kGj8aLuHjqV42GCK1Xo+HLZnxWpUVW8YeTqQrGMj6a76hNkPevafm6am60GYhiFHfDbmJHFRG5KUpUC8SlKURKUpREpSlEUbs9737T8xY/w01JVG7Pe9+0/MWP8ADTUlUkT8QqhnsDYlXZKiejFS2jhTE8Kz2HWPWKpNXfZJHstsvtBaE8XdO/aHaf8A3SPPW18kozYVrMrnBHUexaxypguj2TEa3xiOtUyTd50tCky5jzyFK1FK1kgnnVr6RU6rvDfHFD8JtSSOvn6xVIq8TM7Q7FQpbZ1yrQSy+nr3ZxhX2eY103ldKumLKcWD2aHcuUciZxsG1MmIfbFFT6GlDXA19BBeg9lve7a/myPuitK7Xe+e6/OFVurZb3u2z5sj7taV2u9891+cKrpPKf8ALJfaP/VaNYXv0bYf/ZQ1djCFOyGUIGVKcSAPKa66sexUFD927tlDEO3JMh5RHDhyHn4/RWgSsEzMdkIZz47VuMxFEGC6Icw45uNFcYcxCOlKSjI8Jjcj+0EpP8KsG30ZcvZWelkFSkBK8doSoE/VWml3aQbyq6oVpkl/fA9hznH8K3Ts5tVB2jjJCVpblY/CsLPHPi7RXRLIn4FoQ5iUc7JMQuI1h2jYtKtGUjST4Mw0VDA0HURp71obOKv0PoumSorL65rTJcQFFCkElORyq+t7E2JuZ3Ui3tb3OQMnSD/Zzj6qx9qNsoVgjLQ04h+eRhtpJzg9quwVbS/JyWkIb41pOBGahI7r9AVxGtqPNvZDkmkHPgfA1rTN2gG1XKTCLodUwrQVpGAT/wBfZU3sGoM3p2QrwWo8N1xZPIAAVW3XVyHVuvKK3HFFSldpPP7ay77cPal0bXa4OeDMvf8AuEPjx0HOtXmz5hWsWUxr7RERgo1tXbAMOwLYZxrnSvMk1c+jek49p2Lzy4veuLWBjWoqH0/+9caUrPLY8FsDoS/7Udn/AO27/hLr2pXivoS/7Udn/wC27/hLr2pW5WH+A7b2Bc15U++M+ntK8I9I3Hb3aXHL2Re+8a9hdGtybumwOz0hogpMFts4+EhOk/WDXj3pF9/u0v8AeL33jWwehPpbZ2RJsW0Tik2h5wrYf5iMs8wf+U8/Ec1jZGZZLzjw/Ak9azVqyMScsyE6EKloBpqperJ/SB6O71d7tFv9jiO3FnucMSGmUla0FJJCtI4kEKxw7Kp/Rt0JXraG5sStpIki02dhYWvfJLbr2PzUp5jxq81esIc2NcI6JECQ1JjrGUONLCkkeUViXzaG2bNwXJl8mMwo6BkqcVjPiA5k+IVmIlmy74xjvN2Opa3AtuchSwlIbb8Ab6qRQhLaEoTySMDJzWoOmrole21Q3d7Cv/4xHb0KYW4Qh5sccDPBKhk+I9dak256cLxfNpYszZt9222+3u6orWcb08ipwdeRkaeoHtrffR10sWfbuC2lTzcG8JTh+GteCT8JBPuknzjrrzyqVtDKlyfvsXvkFoWQGTjRtz01Hbw2rzJYeifau83pm3uWabCSHAH35DKm22054nUeB68YznhXtppsNNIbByEpCfMK5DhzPGtYdJ/TBbNjID8S2SG5t9cSUtNNqCkskj3az1Y7OZqSBLwLMhueXb1FNTk1bsZkNrLxgBrxJXnXpknN3DpLv7rCgpCHUM5HWUISk/WD5qlugCOt3pHjvJ9xGhvurV2DSB/EVrJ55yQ848+tTjriita1HJUo8ST5eNbx6I7avZrYq97SyU6H7oO4oAIwSkZ1rHiyT+zWtyLHTc+0jTVblbEaHZdjPyzg0N4U+6udiWkWiY9uHJRW4tQCIrbm6GfdcfCP0cOHGsuEdHRpdnCdQem5SSnTq8JPUOVYc6KhiyoaSCDDbS4h9nhjB4qGQMglQzhR5DgKzL/qtWwtltznB6UoyHB9Orj9Kh5q3LlBGbBsuO45wRvu7VxTk3BfEtWC34b+3s8YKjilKV89L6BSlKURKUpREpSlESlKURKUpREpSlESlKURKUpREpSlESlKURKUpREpSlESlKURKUpREpSlESlKURKUpREpSlESlKURKUpREpSlESlKURKUpREpSlESlKURKUpREpSlESlKURKUpREpSlESlKURKUpREpSlESlKURKUpREpSlESlKURKUpREpSlESlKURKUpREpSlESlKURKUpREpSlESvMHSD78r387V9gr0/XmDpB9+V7+dq+wV2H/wCLvzOP9H/YLlP/AMkfl0H6+wrbdvvsrol6Dtn73selmLftppkhEqetoLcQ02pYCE5yB7kec1raP0wbbN36FeZe0M+bJhuh1tuQ+oskjPAtghOOJ6qv22kKTN/o69Gqocd6SG5swLLSCvTlxzGceQ1Uuj7oX2m20v1tYlWa5wbM+8BJnKjlCW2+ZIKsDPDh5a7hB8nDIkWNStXVJxxN1+q4ALj8x5U6JDhQK0yW0AwrQX786ol9u8raC73C7XJSVzJzy33lJTpBUo5OB1Ct5/0jxjZnosBBH/wM5B/stVpXay2xLPtLebdapKpcKHMdYYeJBLiEqIB4cDW0+nrbGybU2vYGPYJ7c5y32jRLDecNLIb8E/8AN4ByPJU8QZUaAWD1b82Aybtit4TsmXmGvPrXf+16lf6Pl6m7ObE9Kd2tLqWJ0O2x3WHCgKCVDe4ODwNaw2j6VNs9q21s3/aO4So68hTAc3bZHYUIwCPLXdsf0g+1PZXbGyCD3UraKK1HDu807jSVZOMeFkLPZyFVSHa5txWEQIkiSongGmyr7K9EKHDixI0YAYUJpoG69UvjxIsCFAgk4GoFdJW5P6PMOPY17UdIF0QDF2ZtyywCBhchwEADx44f98VWrz0/dIt8CkyNpZMRtQxohoSwB+yAfrrGtWwu2z1tftzO+t1slLS4+xIk7ttxSfclSBkkjxissdF0CAAb/tLDjnmW2E61fWf4Vrse3rCgx3vjR2vccA31yBT9IOep3LY5WwremoDIUrAe0Cta+rUnbTMrVt50n7PbR3Po02wb3j+0duLRvcdtspzuXEqHE4BJIVjxKGeVaz6RNqGdttuL1fYUdcdifJ3jTThBWEgBIzjhnhy8dWtFu2BtQGlm4Xlwf1iyhB+z7KyU7aQreMWHZy3QSOS1oC1D6h9tYkcpoUIjySVe6lRV1GCla0vqf7VtsPkDa87XyqIxgNCaVJqBTV1qrbNPbaIsN1sWz0eZ7E3go7sQmOAlzTy8NQ4fQamXejna68sQxtFcWWY0JkMx0zJWrcND81IGQBWQ/tjtLdQvcyZGgcxFaIx9IGar0iVIlqzKeefVn89ZUc/TVjEtu2Y7qsEOFsBed5yRqw4LZ5X/AOOZBjQJmM99M2A2U0dKmkbB7LW4g3naQyVp5twmxz8vH+FZSZOxFtx3BYX7g4nkqU4cE9uMn7Kttq6DJibcxcttr9bdkoryQtDcteXik9qSRjz5rKu/RdsgrYm/3nZHa128zLKEKkFTG7aVqOABkczxwQTy8dY6L5dNe8zUR2oEMG5lOtZuVsjk3JODYMAOvpWhcK1piQRjrVNX0iTIzZas8GDameoNMj/2+qo6Tftorow487KnOR0DK1NpKUJHjKQBW5einanYq67TWPZ62bBRG3n0EPTprgfWVJbKiQCk8ynxc6q3Sf0sbRzZ1/2VaXEgWNqW7GMeLGSjWhK8DJ4nqGcYq1h2dJwjlthiunE7zethhTMTn/J4cDJAFbyMK6BW/pChtmehjbLa+CzcoUFtmA+NbcqY+EJWntA4q+qrAehix2PUdtOkGz29aOKmIn4dzzZB+qr1e9iJW2PRn0eFG0cXZ+3xrWO6VSXygOZSjHgggKxg8+2tP7bbJ7JbM25kbPbXJ2iuqnglxpiPpaSjBydeSM5x19dZGgAwVnCnIs5EyRFybyKNYTShNKuNQMKqU6PbBAXYNudoo7jyrhs423ItMkHRoXqUQ4U8icIHA5HE1NbJ7XbadKF2fj7R7RyIuzUFkybutgJYQGE805SAcqwRz7axeilpx/o36UGmEFx12FHQhCRkqUS4AB5eFY+3zqOjzZCPsHblp9lJaUzNoXkEZKyMoj57EjGfo7aZqr2JSNMxIVKvJABIrkjJaSeit36iFJf0j5EaXedlH7c1uYbtkQthvTp0oKiUjHVgYrS1bc6ePd7Df/44z9tajrx2JWQsgUkYY29ZW+9j/evafm6am6hNj/evafm6am64HO+9RfqPWrp2KUpSrNUpSlKIlKUoiUpSiKN2e979p+Ysf4aakqjdnve/afmLH+GmpKpIn4hVDPYGxKmtlLx7B3uPKWfwJy26P+U+rgfoqFpVUCM+Xitisxaa+O1UxYTY0N0N+BFFPbcWH2FvTimE/wC5S8vMKHEceY+g/URWJsvtArZ+4FxxG+hvp3cpo8daD1+Ucfrqz7Pzou1FoGzl5Xu5DfGDIPMHqH1/SKpV2tMuyzVxLg0W3UHh1hQ7QesV9GWVaMC15MRG9IXzbbdlzFhzxc3CtQfGb7jMrBtFsyISE3Kyr7ss73hJcRxLf/KryVWqkLDtNP2ecJhOBbCz+FYcGpC/oqfVN2RvnhSWZFjlK4qLQ1tH6P5CufWvyLi84Ysjgf3e5dGsblvLRYYhzvquGfx41KqpkvpACXnEjHILIrrUoqJKiVEnJJPXVtGytlc8JnamHoPw0aSPrqSt+y+yjKwq439qVj8xLiW0n7T9daw3kxbERwa6HQayPutrPKOyWDKbFBOrwFTrRZpl8lpjW9lTiyRqVjwUDtUeqtxR9iYbOzTln1KBeAU68nmV9vk4cq7Lfe9mLWxuLfOgx2hxwlwcfL21l+26x/KsT0ore7K5NwpCG4xRlucKG66mgdq1S0OUAm3Dm3BrReLxjmJ7FpG9WKbYJZj3Bsp+A4BlKx2g1GglJynII5EHGK3vOv2zNyjqYnToL7ShxStwGqTcdmdkn1FVvvzUTPHSXQ4kec5+utYn+SE1DeXSnrN0G493as7KcqZN7aTDgDpF43Vr1qjGdKUnSZL5TywXDWP2k8+ZNXBOydm1eHtTC0/8qR/qqat9j2PgJU45dYs6QBlG/eAQDjhkDqrHQ+S9rR3UiMydp6qVV4/lJZUJvqRATqu43Kn2iytLjOXW/PC32KMNT8hw6dQ+CntJ8Xb21pzpH25Xtvew8w2Y1php3Nvjf1bY6z4zgZ+gVt7bLYuVtvISq77f2tuI1+IiMMFDLfZhOrifGeNVbvF279N7b6L/ANVbJCsSZlIXNQYZvxN19OoaAvZa27L5zn48w3KzAVo0Z76Xk5zTULsdM0rc/eKt36cW30X/AKqd4q3fpxbfRf8Aqp5pnvlrKeklj/PC1Db7jLtMxqZbJDkSU0Tu3WlYUnIxwPkJ89WHvmbYfpLdP3g1fR0FW7r24tnov/VQdBVu69ubZ6L/ANVSts20mCjWkbCoYlu2FFOU+KwnSRXrC09LlPTpLsmY6t+Q8orccWcqUo8yT2101ufvF279OLZ6L/1U7xdu/Ti2+iP+qozZM+TUw1KOUljNAAjgALUUO5TbccwJciKf/wBJ1SPsNdcmZImubyZIdkr+E6sqP11uHvFW79OLb6L/ANVfe8Vbv04tnov/AFV75qn6U5srz0isYGvPtqtL19BKSFJJSoHIIOMGtz94u3fpxbPRf+qneLt36cWz0X/qqnzTPfLVXpLZHzwtTqvt1UxuFXKaWeWgyFkebNR/Xk8yck9vjrdCeg20o8KTtzBCOvdx9R+/U/ZOj7YazvILEa4bXT85bC07tnI8Qxw8uanh2LPRT6zabVZx+VdjSzatiZR0Ba46OujKVte8LhddVu2bjnVImL8HeAfmN55k4xnq8vCt0ynpVwVEnWSE2mz2fS3ChkcVITwKtPX1ecVyefmX58MXYtQYEZAWzEQnQxp05zkc8cMjqBOOVcw4sJZtlhS85PcJZLS169DY5hzgMaVZ0qHYD11utnWayz23XuOJXI7dt+NbkQV9WGMBnqluS3tneIbEZl1mO2S7OUpXBaQRgHHPljJ7T2VF7Z3lN6vrzjCtUVj8Ez2EDmfpOan73MZ2PtC7Lb3d/dJXhzpA58eY/wCuo566oFc55X2wyYeJKCbm47cw8agt55I2PElYZm4/tvw2eO0pSlK5wuhJSlKIlKUoiUpSiJSlKIlKUoiUpSiJSlKIlKUoiUpSiJSlKIlKUoiUpSiJSlKIlKUoiUpSiJSlKIlKUoiUpSiJSlKIlKUoiUpSiJSlKIlKUoiUpSiJSlKIlKUoiUpSiJSlKIlKUoiUpSiJSlKIlKUoiUpSiJSlKIlKUoiUpSiJSlKIlKUoiUpSiJSlKIlKUoiUpSiJSlKIlKUoiUpXFx1DKdTy0tpAySpWMUAJRcq8v9IJ/wDnO9c/+LVw+gV6Cm7ZWOBnfXFlah+a0dZPm4Vry5XjY524yJ6bG7cZb7hcWqQopQVeTJ7OyuociJuNYs1FmIkB7g5tBQawf3iFpnKuwJq35WHAgECjqmtdB1Kv7CdMO22xFuXatlZoVEcWVojuRw9oWeZQCMjPmqbuG03S7t02pq4XC8dzughTYIiNEdhA0gjy18X0gyo6N3ZbdAtbfUGmhn+A+qoqftVfJpUmZcJI7UJO7wPIMV0WLbs9GeXwZWGwnO45R3NAFf6lr8n/APHbmsDJmbcRobd116lxY6I5bCAq+3e22xJGcFetQ+jgPrrMRsrsNa+My6zbo4OaI40pJ8oH8as+z3QftTtHb27pMVDssF4BTb1yeKFLB6wnBIB8eKiNu+jC99Hr0M3ox3oUw4ZmRVFbaiOY5A5wc+OrOLN2vM3xpogaGAN43u4rNSPJXkxAiiE1oe/9Rr9j0XroRf8AZq1nNl2YYU4OTstWtWfpz9tfJPSLe3klEVTEFvqDDIGPPmrffeh+3O7Fu7UdHt/O0UWFwntFnQtGB4RSOYxkHB6uOTWTM6N4t52N6MGtnoaWrvfnHhLk8SVJHEqV1YSPsrGus2XiOyow5w6Xku/9iVs8vFs2VaBLsDQSQaDJoQCTUXHMtXSZ13ubDkmU9Nkx2yErcJUW0E8gTyGayL5snctnIFmnXNttDN4jd0xdK9SijtV2cx562D0tbXs21B6P9jiiNs5awlqUUJGqVIScqUpXPgrHlOfFV02n2Eg7WbFdHcu77T23Z2JFsqEKMtWVuEpQfATkZxjt66vmQ2wxksFKKR1omGIUSI3Ja8nWaUuwGJ1VuzrT/RbstD2026tdkuqnURJO9K9yvSrwW1K4Hj1gVM9HWwttvu2V7RfFu+1/Z9L8mXg4U422sgIz48HPkNbL6KLF0cWTb+1t2DaO4bQX7S7uVJY3ccfg1as8M+5z1nqqvdGKVO999tsFTioMkJSBkk63fXUgAuVlMzz388YZc0BrQKimLiCRXVn1KMd/pFbQQXQ1snbbTZrQ0cMQ0xc5RngFEEcSOeMVMdIsC3TukLo4vkSE3FO0SYcmWykeCVlxvjjyKwe3ArRUVh2Y8zHhtqkSHiENNNp1KWo8gBW8OkufH2e2t6MrdcHUpf2ehw/ZDTxDRC0Ej6Agn6RQEkXqWPKQZaYhtgNoSH1pWpGTdXppec6pnTe+7I6VNo9+tTm7fS2jUfcpCE4A8VUAOKSlSApSUqxkBWAfLXobpC6GJu1O2F02iibQWKNZrgtL7b78ogAaUjqGOo8c9lVu7wditgNh7/a4t7g7WbRXfdttOR2AUxEpOSQvJ8fI8cDhXhBqpZO0IHMQoUP1nUaCADdpqaUFLyoToE/7Wdn/AO09/grqs9IHHbvab+9JH+Ia57AbWe0ba2337uQTu5Nf4Ar0atSCn3WDjGrsqKvNydv97uFyW0EOzpLj6m0cQkrUTgeTNeXUV+ITxOui0uyQOmp7FvLbLYTaDbjYDoua2atq524tZ3q9SUpQSlvGSSAM4Pmquo6AJ1uSF7Y7T2LZ1OMlDsneOAf2fBB89VeHO6QJ9sjW2JMvDdtYRu2Wg8WUJR2dWR565x+i+7yla7hJjtZOSSouKrHR7UkZf8SKN6soUtNwmc3zoaKnAVN5rnNOCsXRL0kWvozg7Yb9Sps2QltNuSlo6HlILgCifzU+Ek8fHWqrjPkXadKnXB1T0qU6px5w/nKUck1tGF0V25rBnS5Eo9YSA2k/afrqwQ9jbFBwWbcytQ/Od8P7awMflXIw7mAu6Kdfcr6HCgwor4zfadSvQtW7R7TXfbt22d0xQ4q2wkQ2UxmVHKE9Z58TXXC2Ev03BTAUwk9b6ggY+2t4ttIZSEsoS2kcglOAK5Vgo/K+O78KEBtv7lWwthNDIYAAwHFR1hguWyywYcgpLrDKULKDkEipGlK0iJEMWI57sTevMUpSlRrxKUpREpSlESlKURRuz35AtPzFj/DTUlW4djtjrG5slYVrtrClKt0ckkHid0mpv2l2H5MY81b2/khNucTzjePctSbyjlwAMg8FoOlb89pdh+TGPNX0bGWEf/i4/wCzmqfQ+b+Y3j3Kr0kl/gPBaDSSlQUlRSoYIIOCPHV3g7T2/aKGi27Yo8JIwzOSMKT5ezy8u2ti+06xD/8AFx/2ae02xEfkuP8As1lLPsK1LMi87AjN2X0O3xULHT9qWfaMIwo8IkdFy1Teej24wU7+1lN1hKGUuMEFQHjT6qqTja2llDqVIWOYUCCK9JW60QrWhSbdHRHSrmlHI/RXbKtsOanTNisyE9jjYV9tdLgTkTIHOi/UuXTVgwXvJl3UGteZqV6FXsVYFnJtUYHxIx9lcfaRs/8AJUfzGrnytmhY7zDH+IcV58pXoP2k7P8AyVH/AGT66e0nZ/5Kj/sn108rZoTzDH+IcVoa2bv2Sh7/AE7rft69fLGoZz9dW5ZhGY0We4Qz3SgyQotlQ8FvGOr3WrOOHOtle0nZ/wCS4/mp7SNn/kuP5jUbpljirqFZEeE2lR46FqtqTF0xY622FTFB5YWsNhKVjeaQojhk5T4uArtV3N3QnuH2O3Wl/dayj8brXjOfzdOOfDlitn+0iwYx7Fx8+Q09pFg+So/mNec+xSCy5gZx46FrmI7Zo7cNbwircS2FPgBJBVhA0/UfOaxGO4A633V3J3HoG70aNeveozq69PPn1ZxW0faTs/8AJUc/90+untJ2f+S4/mNec+zWvTZswR+7x7lruG7ZWVRy+Iq1oaCn+CSFLO68EeLn51VD2p21ogOJnNoVJL75ZPDAy3gavFxyPGK257SLB8lR/Mae0iwfJUfzGvefZrQ2ZMEg+rdtWtVLtzS9X+5aVRwhONB4Ekp+nSD4+Vco0dhx5lbSIikbpLZwUcQVeD/3tKT462R7SNn/AJLj+Y19GxNgHK1x+eeANec+1eizI9b6ce5auJtofeM0Nqj7pAaDZb1Z3S9WMdXl45Ka7UC0rcUg9zqUorAwpCQU5e04J5HBTz8VbL9pOz/D/wCFR/Mae0jZ/wCS4/mNe8+1eCzI4+Hx0LWMoWmJapzDTkZ93cpQ0sBJUSEcVZ7cjH018tiYKo0NLqoreqMQleWwpKsDUTnrB7ew4rZ/tJsHyVH8xp7Sdn+u1R/MfXTn2UXnmuPlV9Ub+5auSq1PsKjLVHStuEEoeUkAKWpIxjHWCknJ5aq5q7i7lf3wg90dzp3oQUY5OY048e75ceWa2d7Sdn/kqP5qe0nZ/wCSo/mPrpz7Naea4/6ePctaXFdtQ7cXWFxUPbtBj40nw0KWrq4cUhI+kDnWK/dGHHU7uRvC1JeSEN6ipbSzw0pHg/nHjz8EVtZGxVgSci1Rj5UZqUiWyFATiFEYjj/9NoJ+yvDHaBgqxZcZxvcB0a66lrCFZr7eo+qQ2LLC1bxUh4nWOtQSnPIqUo8ccFY5V0ydpbZstEXA2RSHZKxh6eviSfF2/YPHW232G5DZQ8hLiDzChkGugWmCD/wcf0SawlpNnZuHzcvEEMHVUrY7Ml5KSic7GYYjhrC84rdLi1LccK1qOVKUckmvmofCHnr0l7Gw/ijHohT2Oh/FI/ohWhHkdEJrz/A963gcpWAUELiO5ebdQ+FTUPhV6S9jYfxRj0Q9Vcu4IvxZn0Yp6Gv+f/b9176TM+Ud/wBl5r1D4VNQ+FXpTuCL8WZ9GKdwRfizPoxT0Nf8/wDt+6ekzPlHf9l5r1jtprHbXpXuSP8AF2v2BX3uSP8A1DX7Ap6Gv+f/AG/5Lz0mb8rj9l5p1jtpkV6V7kj/ANQ1+wK+9yMf1Lf7Ap6Gu+f/AG/5J6TN+Vx+y805FMivS3csf+pb/YFO5Y/9S3+wK99DXfP/ALf8l56TN+Vx+y81DxAn6Kcew+avS3crH9S3+yKdzMf1Lf7Ir30NPz/7funpMPlcfsvNPHsPmr6EqPJKvoFelu52v6pv9gU7naH/ANJH7Ip6GH5/9v3T0mHyuP2XmnQr4K/2aaFfBX+zXpXcNf1SP2RTcNf1SP2RT0N/n/2/5Lz0l/lcfsvNe7X1IVn+zX3dufAX+ya9Jhhof/TR+yK+7pv4Cf2aehv8/wDt/wAk9Jf5XH7LzXu3PgL/AGTTdOfAX5jXpXdI+AnzCvm6R8BPmFe+ho+f/b/kvPSU/K4/ZebNy7/VOfsGm5d/qnP2DXpTdI+AnzCm6R8BPmFPQ0fP/t/yT0mPyuP2Xmvcu/1Tn7Bp3O9/Uu/sGvSm6R8BPmFN2n4Ip6Gj5/8Ab/knpM75XH7LzX3O9/Uu/sH1U7ne/qXf2D6q9KaE9g81NCeweavfQ0fP/t/yT0md8rj9l5s7mf6mHT/+2fVTuZ/4u96M+qvSmgdn1U0Dsr30Nb87+37rz0md8rj9l5r7mf8Ai73oz6qCJIPKO96M+qvSmgdlNA7Kehrfnf2/deekzvlDf9l5s7jk/FnvRH1U7jk/FnvRH1V6U0CmgV76Gt+d/b909JnfKG/7LzYIUo8or/oj6q+9wS/ir/oj6q9I6R2U0inoaz539o709JX/AChv+y83dwS/ir/oj6q+i3zDwEV/P6o+qvSGkU0inocz539o7156Sv8AlDf9l5w9jJvxOR6I+qnsZN+JyPRH1V6QwOymB2VV6Gw/nHcO9PSZ/wAob/svOHsXOPAQpHoj6q++xU/4jJ9Er1V6OwKYFe+hsL5x3DvXnpLE+UN5XnH2Kn/EZPoleqnsVP8AiMn0SvVXo7A7KYHZT0OhfOO4d6eksT5Q3lec/Ya5fEJXoVeqnsNcviEr0KvVXozTTTXvodB+cd33XnpLF+UN5XnP2FuXxCV6FXqr6LFc+BFvlehVXovHippr30NgfNO4J6SxfljeV519grp8nSvQqp7BXT5OlehVXorTTTT0OgfNO4Lz0ljfLG8rzsLBdSMi2yvQqr77X7t8my/Qq9VeicUxXvodL/NO4J6SxvljivOvtfu3ybL9Cr1VyGzt3PubZMP/AOyqvRGkdlMCvfQ6X+adwXnpJHzQxxXnj2t3j5LmehVT2t3j5LmehVXoele+h0t808F56SR/ljivPA2avJ5WqZ6FVffazefkqZ6FVehqU9Dpb5p4J6STHy28V559rN5+SpnoVUGzF6P/AOKmDyskV6G40409DpX5juCekkx8tvFefParfPkqV6M09qt8+SpXozXoSle+h0r813DuT0kmPgbx71579ql8+SpXozXL2pXz5Lk/sV6Cr5ivfQ6U+Y7gvPSSY+BvHvXn32pXz5Kk/sU9qV8+SpX7Feg6U9DpT5juHcnpJMfA3j3rz/7Tr78lyPMKe06/fJcjzCt/0r30Pk/mO4dyekkz8A4960B7Tr98lyPMK+jYu/kfkx/6cVv7HjpinofJ/Mdw7l56STPwDj3rQXtLv/yY/wDV66e0u/8AyY/9XrrflK99D5L5juHcnpHM/A3j3rQg2J2gPK2O/SR66e0faD5Md/aT6635SvfQ+T+Y7h3J6STPwN4960J7R9ofkx39pPrr6Nhtoj/+Mc/aT6631imKeh8l8buHcvPSOa+BvHvWhvaJtD8mOftp9dPaJtD8mOftp9db5xTFPRCR+N3DuT0jmvgbx71oYbCbRH/8Yv6Vo9dffaFtF8mr9Ij11vjFMV76ISPxu4dy89I5r4W8e9aH9oW0Xyav0qPXT2hbRH/8ar0iPXW+aU9EJH43cO5PSOb+Fu4960P3v9ovk4+mb/1U73+0XycfTN/6q3tSnohI/G/eP/5XnpHOfC3ce9aK9oG0XycfTN/6q5d77aL4gn0yPXW86V76ISPxv3juT0jm/hbuPetGd77aL4gn0yPXXzvf7Q/EU+mR663ny8leUulnpv2wsu2d5sdllx4ESG8G21txwpwjSk8VKyOs9VDyRkBi528dyyEhalo2hFMOEGCgrfXvV8PR7tABlUNA4dbyB/Gq7eWo+zwPszc7ZEUBnQqa2VHyJBJrVEC29JXSigvxnLvd42sp3rskoZChzAJIT5qmVf0bNtERXHh7GqkJQVmKmUS6ryeDjP009EpD4nbx3LOiYMBwbMzDAdAHbU06Qu6d0l2WKSmNvpqhyLaNKfOrH2VXpnSxJUCINvaa7C6sq+oYqH6PtiH9udqmbMXDDZQFOzXyOLDSPdHj18h5TV7e6R9g9lHzA2S2Hh3iKyShc+5K1uSAOahlJ0g9X0cBV1A5NWbCvLcraVkIscQ381CYXupXMANpN1TfQX4LXkzbu/TcgzlMJPUwkI/nVmtfQ10g7VNtyV219thwag9cZAbAHbhR1fVU30kWrZuwXfYbbKwW8xrReEomvW9B4IKFIUQkchkKxjlkVjTV7X9Oe1l5e2YcmC1trSpLD8zdtxmyMJyM4ydJOBnrrOwZSXl7oTANgVs6ciRITYkKjGUNS6+lDSlxF6itsuhTaXYqy+zE1UKdb0qCXXYbpXuiTgagQOGcDI7asWz3Qm1tX0UR9oLLIcVtE448pEZShoeQhSk7tI+FgZz9Hksd72NuHRh0G36NIki8PXiU0H1RllbERIUOOTxOSnBOOZHZUJJvM7Z7oH2EutokKjTYt7eW04nqOp7OR1g8QR4zV1QZ1YeWTMxBbzUQE85QGlKilbxordxVZ6IdkItzvTt72nSWrFY3WzIQtP46QpWG2cHrKsZHiA66u9+scS//ANKFFvuDSXYqnGXVtkcFBEcLAI7MpFVbafpVXt7ddnIUC1t2WKLkzJmNMnhJlKWkFw4A8eM8ePiq43e6RbR/SpblT3UsR9bTZcUcBJXG0pyfKoeevRSlNa8jeUuiviRPVcYb6DRSmcZzedy1L0m7TXHafbK8O3SS460xMdZjslXgMoQspSEp5DgB9dXSU+7K/o1xO6Vl3ubaDds6jktpwrgPF4R89de0/QVtvJ2yuqYNp7oiyZrrzMrfJS2ULWVAkk8OB4jxVx6Rpdu2T2Js3R9bLg1cpbMtU27yGTqbQ6cgIHbjJ/ZHWa8vFaq5MSBHbLwZcgkOa6gzAA1rTDpxKmv6PBlWCPtFtTdZqIeyUVgtTG1o190OY8EJHaMjy6gPJsq49KWzWxWzGxN2tmz5FouSnm4wKglyGyVZUQOPPngHqA7K07t1tbs9aOjq3bCbET13VovCVcJxbKErVnVpA8uPIEjnVP2k26O0Gxuy2zvcQYTYkOJL+8yXio9mOGB5aVoFaPs42hH5+K00c4imHqgEA0xqTwpmVq6eOj+NsjtDHuNhQ4qzXdsyEHitLbmfCAV2HUCM9pr70w+9Hov/ALiH2N1XjtztttVsyzso0uTdLY0EJDLETeL0p4pSpQBOBgeapO39DvSNtQiMl+1y22I7YaZVcHw2Gm+xIUchPiApjgFfMaZZsIzcVoMOue8gig6b78VgdDG0Ft2X6RLZdL8+IsFlt4LdKSdJLagOAyeZ+usXZrpCnbFbZz79YQh5uS88HGXh4LzS1lWFdnUfFW1LN/RRuj2ld/v0WKk+6biNKdOP7StI+qtgWf8AoybGW8pVcFXC6rHMPP6En6EAH669DXKymbWsoPe5zi/KABFLridNNPUtNSenlqIHHtk9i7Js/cXAczEIDi0k9aQEp4/9YqgMWDarbW4PzGbbc7xLkL1uv7hStSj1lWMV7msnR5srs/pNnsFvjLHJwMBS/wBo5P11ZUpCE4QAkDqAr3IJxKwzbel5YkysChOckk9u6q8VWr+jftzckhcmHDtiTx/3qSCrzI1fXVoif0WLynBn3OMrtSySn6yD9ler8UPlqGLBMQUDiNlO5WruUk+43UHR3lecoX9G5EPBVHiyFjrfkKV9WAPqqfi9Ds+CMQ2bbHH/AOn4P16a3fSsLGsCWmPxXvdtcepRHlBPnONy0z3rr1/WRPSH1V9HRdescXYgP6w+qty/RSrT0Vs3Qd688/z2kblpzvWXj+ui/tq9VO9ZeP66L+2r1VuKle+itm6DvTz/AD2kblp4dFl4PN+KP+8o/wAK+96u7/GIvnV6q3D9Ffa99FbM0HeV55+n9I3Bad71V3+MRf2leqvo6KbsTxkxQPKr1VuGlPRazPhO8p5+n/iG4LT/AHqbr8bjeY071N1+NxvMa2/imK99FrL+E7ynn6e+IbgtQDopunXLi+ZVc+9PcvjsbzGtuY8lMU9F7L+E7yvPP0/8Q3Baj709y+PRv2TTvT3L49G/ZNbcpXvovZfwHeV559n/AIhuC1L3pbh8oxv2DTvS3D5RjfsGtteanmr30Ysv4DvKefZ/4huCgtifefYP7ujf4SanqgdifefYP7ujf4Sanq2lYJKUpREpSlESlKURKUpREpSlESlKURcTUZd9oLbY0BVzltsE+5SeKj5AONRW221A2atoUxpXNfJSwk8QO1R8nDzitIEzLzcEhSly5klYSCtXFSjy51dQYHODKNwWCtC1BKu5qGKuK3ArpUsQXpHdSk/CDP8AOp2z7WWi+K026YhTuM7tQKFeY1qJ3o7vUaC/MmJYYaYbK1JLupRwOwZH11VkLW2tK2lKQtJylSTgg1ceTwnj1CsUbXnZdw59lx6F6gr6aofR7tgu+MLgXJWqdHTlKz/9VHb5R1+UVfOBzVg9hY7JK2mXmGTMMRGYFfaUpVCuUpSlESlKURKUpREpSlESlKURKUpREpSlESlKURfKfRSseZLagRXpMlWlppBWo9gFFSSAKlfZMliGyp6U6hlpAypa1YA+mqnK6TbBGWUNuvSCOGWmjjznFat2o2ol7SzVOPKU3ESTuGM8EjtP/NUraeja53KG3KffYgtuDKEu5KiDy8lXwl2MbWIaLWIlqzExELJNlaeOhbDgdItgnrS33UqMsnAD6CkeflVpStLiUqQoKSocCDnNaB2j2OuGzIQ5M0PR3DpS80cjPYQeXKpHYbbN+xzG4c11S7a6rSQo53RPWPF20dLgtyoZqvYFrRYcXmZttD48VW8qV8BBGRxFfasVtCUpSiJSlKIlKUoiUpSiJSlKIlKUoiUpSiJSlKIlKUoi49lOBGedfa1t0jbZuwFG02pwtvlOZDqTgoB5JHjNVsYXuoFaTMzDlIRiP/2rTd9tLLZVlqZNSXk822gVqHlxyqHb6U7CtelfdLY+EWeH1Vqix2CdtHMMe3oClDwnFrOEpHaTVqe6KLmhtRjzYkh1I4tglJz2Zq8MGCy5xvWuttG0Zj14MP1VtW2XmBeWS7bJTclA56TxHlHMVnivNkWXP2fuJWwtyJLYWUrHLiOYI6xwre2yu0TW0tqRKQNDyDoebH5qh/A8x5ahiwDDvF4KyVn2mJs828UcFP0pSrZZtKUpREpSlESlKURKUpREpSlESlKURKUpREpSlESlKURfOrjWHcLnEtccv3CSiO0PzlqxnydtdF+vTFhtj86VxS2MJSOalHkBWgL1e5l+mrlXB0rUSdCAfBbHYkVcQYJimuAWHtC0myQDQKuK24/0o2BpwpQqS8AcakMkD68VIWvbuxXZxLTEsNPK4BD6dBJ8RPCtIWe0yL3cWYUIAuunmc6UjrJ8QrP2m2Xk7LvR2pjzTxeQVAt54YIHX5aujLwq5Nb1hGWtPFhilgLR48XL0KDkUNan6O9tHUyG7PdXVONueDGcWclJ+AT2HqrbGasojHQ3UK2aUmoc5C5xi5UpSolepSlKIlKUoiUpSiJSlKIlKUoiUpSiJSlKIlKUoiUpQ8KIutSkoQVLISkcSScYqrXHpEsEBxTZlKkrTkEMIKx5+X11r3brbN69S3YUB0t21pWk6TjfEdZ8XDhWDs3sPN2mhuyokhhlDbhbIczknAPV5RV62A0NyohotZj2rFiRuZlG1PctkRek2wSVBDrr0bxuNHHnGa8d9MchqV0nbSPR3EutLkJKFoVkEbtNek19E9zbQtZnQyEpJwNXqryjtp76bp4nR90VBHZDDasNVvfImYnHz8SHMtA9SvELeGyuzu0u0vQNZYWxUtUOX7LPKfcEox/wWpzOVDiRkp4VIdFvR5D2M2wbuF921tUy+lC2Y0BmWFa3FjHhEnJ8gFVePYL1tH/R7sELZqFKnSVXp4uNxwc6Mu8VdWnJHPtFYWyXQvetmbxbdoduZMHZy1W6QiS6X5KVOK0EK0gJyMkgdfXyq20La4lCyO0xgyrn3UGUdWm/Z0qR6KbVNsm1/SZBu4QJ8e0SUvFHIkqJynxHII8orQaSAhJPZ/Ctswul5Fo6Wr1tXHiGXarmtbL8ZXBTkcgAc+GrwAcHtIqSXtl0Q2iQq5WLY64Tp+orajzHcR21f2SojA8hqk0IWVhPmJeK6I6EXF4ZhS4gUINTcufSJbHbhsx0PbPqcTHmvw9BS5/9PeFoBSvOfMagJ3QttxAv9ytFjt82bGacDfdafwDT6cAg+EQCOPaeRqo7VbZ3Ta3aFd7usjTL1DcBo6UsJScpSjsA+3Jqzt7SdKW2mGoczaKegjTiMlaE48ZSAPppcSq2wpuWhNAc0C/KrWlS6t2FaVpeVbbvB71PRNedm7/PakbRbQvNqFvZd3gitpIypR5AnHPryOyqre9qbVL6FdmdnmJOu7xLk88+wEkaEEuYOeXHWKk7X/R329vbhenx49vLhytc2VqWfGQnUfPV8sv9FBKdCtotoVKPW3DYAB/7yj/CvaOKsXTVny98WNlOyso0zmlKXVuprqvN8GWuBOizGglTkZ5DyAeRUlQUM+YVMbYbTy9vNqJt6lR0NypZQCywCoJ0pCQBzP5or17Zf6POwdo0qctjlzcH5014uf8AhGE/VV9tmzNlsaQLPaoUDAxliOlBx5QKZBzlWsblLKiJlw4ZJApU3XG/XoC8W2nZrpU2hhIhwGNolwMBKUPyHGWtOP8AnIBFWay/0XtrZ5CrvKgWpBPhArLyvMnh9dewgMCgPkqrJCwz+UczeILGsroHgcFoGy/0VbBGKVXy7z7koc0NJSwg/afrrYFm6FdhbGUqibPRXnB+fKy+T+2SPqq/gAcqV7QBYmNac7H9uKd9BwouiLCjwWktQ2Go7SRwQ2gJSPoFZBr5zoK9WOJqvtKUoiUpSiLj2V9ofFVd2w2lRszay+AFynSUMIPWrHM+IV6AXGgUUWI2CwvfgFIXW92+ytBy5ym46Ve5BPFXkA4mqyvpSsKVaU90rT8IM4H1mtOzp8q6SlyZzq333DxUo/UKttv6MbrLiokS32IAWMhDpOrl145Vf+Tw4Y9crVvOs5NPIlmXDxsWz7RthZ74sNwZiN8f/pOAoUfIDz+ip2vOV+sj+zlyER99p10IDgWyTwznH08PsrZXR3tk5dU+xd1cLkttJUy6ebiRzB8Y/wCuVRRIGS3KZeFeydqOiReYmG0d43LYtKUq0WwpSlKIlKUoiUpSiJSlKIlKUoiUpSiKB2J959g/u6N/hJqeqB2J959g/u6N/hJqeoiUpSiJSlKIvlYlwmtW6G9KkZ3backAZJ7APGT9tZdYVzgoucF6K6pSEuDAUnmkg5B+ggV6Mb1Q/KyTk4rDN3fioW7doZisJbLhcbWXdAGOCgBwPHqzyPZXc5fIDaYCi+CJxAjaUlW8yM8MCsKVbrrOhyY78yN+EYU0AhogKKuGs8TyGcAdtYDWyUhqXEfTIZKY7yVtt6ThtGCVJT5VKJ8gA6qkowi9WTnzDTRrajXt7lNez8A7zD5OhKl8G1eEE+608PCx14o3tBAdWhKXVZcYL6SWlAbsfnZx/wBZFRETZJcNpxtpUdQQ042w4oL1jVw48ccuwccdVcI2yUmKUdzyksqEAxlOBa1KCjjwk5PAcBwHbXtIeleCJNXVarFDucaeXEx1EraxrQpBQoZ5HBwcHB81ZtQFjsb1rmSn3nGiH220lCNRwUlXWokn3VTx8uKjdStyu4TnuZV4oVo3pLnLl7UvNKJKIzaG0Ds4ZP1n6hVRbcWy4lxpakOJIKVA4INXDpNgLibTLfIw3KaStJ6sgYI+oecVTefIZNZmFTmwucz2WJuJlY1W2tnJT0vo3urkp1b7mHxqWSo409talra+yrLg6NbmkoWFqD+ElJyeHZWqVJUk4Wkg9YIwajg+07aru0amDAJ+FTGyc5Vu2jtjyCR+HShXjSo4P216JFeedj4CrltLbmUjKUuhxfiSnwj9g89ehqtZumUFm7AyuYfXCvYoHaq+P7PWtMyJFRMcMhlgNLdLeS4sIBzpPWodXbUbA2xfEy8MbQQmbei2FpC1syFyCtTgBSAN2D1j6a+bZQLzdp1mhWpuP3El0y5Lr4JTqaUhTaDg54qOf+546gH9mNpZl3vDMh+Ow3cgxJVIY3iWypopSWFeFqwpIJyD5+vCRHxQ/wBXxcfst4hQ4BheuRXbfiOyqssnpD2eitIcelu4UVAhMVxSkFKkpIUAnKTlSRg9orJt+2douc5iFEefVJfbW4hCozifBQopVkkYGFDHHrx21XG+j+4Rtm7tbGJULfTbimWhZQsJQkbslPFRPNvt6679qtip9+vcae0uAENQVxgl1LmUrWpKisFJHLSMeWvMuYF9PG9e81J1plab91Lqa9OZW23XiHc35zENxSnoL25kJUgp0rwDjiOPAg5HbUhkHqqq7IbN3DZ+Tcl3Ga3OTLLRS6AoOEoaS3leeBJ0A8OsmrXirqGXObVwVjFaxr6MNR9u9cqUpUqiSlKURKUpRFxz21DKvL7ypC4MEyYzCy2pYdwpRBwrQnHHHHmRyqZx21CC1Toq327dLaZjPOKc8NvK2yo5Vp44OTnnyz11U2mdQRcu7J8b1ktXyA4J2h8J7gJEkKSU7vHHjkV1+2K37pl7fndvI3iSW1cEctR4eCnxmoZ3ZKQ9KmPKkMgSHlLcQEnDiMApQryKSD5CoddfRsg5oj75yO8tMZEZ5LiV6SlOcEYI5gnINSUZpVpzk0bsnxXuUy/tBAj91b1xYEZaUOkMqOkq5dXHORy7RXabzDEpMZThS6pQSNSFAFRGdOrGM46qgp+yj0t2e4l1pC33WlsnUsBIRjgUg4PuR/0K7JOzUuRcUSlSkKCJKH0hWokADigccAc8cOuvKMpiqucmQfZ/1U/ZWqqL0qzVxtnUMNkp7pfShWOtIBOPqFXqqP0pQFS9nA+2nUYrwcVjqSQQftB+ikGnOCqWhleSRMnQtMMuBp5txSA4ELCiknng8qsW0218vawxGTG7nDRIS20sq1k4x/146rPPGBnyVtTZHZZvZu3qvt8YW5KCdTDCEFakA8uA/OP1VlIrmso445lo8lCjx8qEw0afaXdtWTaejyLAuiw5OWhtABOTqBBPmHDNalq53mBfdqWp19nNdzR4oUEsu5SUoAzgAjj5e2qZSC3JaqrRiGLFByaNpQVzgL0JsZMXP2YtjzhJVuQhWesp4Z+qp0nhw4moTZCCq3bNW2O6ClwMhSweoniftrMvsiZDs85+0xxKnNsqUwyeS1gcB56w8QgElb/Ktc6FDa7GgVOhbeXWUqAo2OKiNMuTkBKxPUSFIUsKVjd8vwasceyp1zbixsmQHJTidyhSzmO54YSoJUUeD4eCQDpzzFU87LbT2mzWZLPcE5drmJklttKw48tZUHCcnA/GqV9FSNj2CuNtv0K5TZ7MxUcSErcUHC68HCCCSVFIIwBgADHmrGMfMC6mjFZ18OUILq6aUz760zb1Kp6Rtn1x5L/dL4ajglwmG6MYXoOPB44VwOOVTT99hRpFtYfWtDlyJTGSppQ1KCSrB4eCcAnBxyNVZWxdyc2OuljckQlPzJLzqXNK9CUOulwgjnkZIrFhbCXSJcrdLTLhNMxpwkmK2HN2kBpbZ0ZJwTvCT1eCOHOpA+OCKjR91EYUqQaO058bhTNpWyaUpV8sclKUoiUpSiJSlKIoy4XLuNcdhhovypCiGm9WkYAyVE9QA+0V0+zjcTQm8NmC448GEEkrQtR5YVjrz145Gu2421cl2LJiOBmVGKigrGUqChgpI+geYVG3Gxzbqyy3OkMOJD+8WgIKQlOkp0p45zxJyeupG5JxVlEMYElvRo71Ju3yAzKeiuyEpeYa3roIOEI7SeVdStorehsLW6sfhUtad0vUFK5AjGRnqqE9p8h4yu7ZaHVSY4Q66lBClLC9QVjlgYAx2Cu57ZV56Juh3K24uS066pG8GpKOIGSonP2ZqqjNKj5yaIPq0Uv7OwsugLcJZd3S0hlZOvGcAY48OPmrMiy2ZkdD8ZYcbWOCh5fXVcTstKQl9DUlCGnJe/DalOEKToCdKjnJ5A88VMWK2LtNuRFdcS4ULWoKSCBgqKuvPbVLg0C5Swnx3Po9tyklEJBJ6q80XKWufcZcp0kredUs/Sf/AG81el1DUCDXmu7wXLbdJkR4EKZdUnyjPA+Yjz1dylKnSsDygysiHovWZZNp7js8h5FsW2gPEFZUgK4jl/GrvsPs1ebZeV3O7f7vGLK1OKW6CXCePHj9PHsqobObHy9pmJDsF+O2WFaVIcJB4jI5A+PzVadhrltG5tCmJcVSnIiEKD6XkcEYBxxPj+2po2DsmmtY2QDg+GYwdSvq0w6VUdr7jHu20c6XBILC1AJUPz8ADP04qydE81TN5lxSTu32NWP+ZJ9SjUHt5FjQ9qJjUJKUN4SpSE8AlZGT/wBeOp7omgKdu0yaoHdMs7sHtUo+ofXXr6cx0KiWEQWpryj91uHNVe+7Q3C33u3Wu126PMcmsuuhb0stBO7Kc5AQr4Y4+WrN9NUaXA2im7ZyrhGRCZiwWO5ofdKVneBYQtxY0n4SQnH/AC1gopcAA1dHl2sc4l9KAHHhxWRatv4r1kiXG9Nex6pIcWlpoLkaUIVpK1FKBgZrundImz0CQph6W4pQTnLcZxxKhoCyQpKSDhKgrh1GqdC2Bvs+1pt9wkssMwhIiIQoOBtwLIUJCQlYyRqUnCuHDq67SzslPbk7JLMiIUWVhTb40qy6S0G8p7OAzxq2Y+ZLcNH3V9EhSYeaGuOBpszHUFNW7aa3XVVwTBW84beookDcLGlWM4GR4Rxg8M8x21mWy6Rbzb48+2ub2JIRraXpKcjyHjVEV0f3Q7QT7m1LhsKk3BMtLrYcDoSlKBuuYGlQRhXA+6PDlVr2Ps0nZ/Z2DbZzrTz0VGjW0CEqGcjnU0N8Uuo9un7K1jQ4DWVhuqbuq/irBSlKulZpSlKIlKUoiVxUoISVKOABkmuVcFoS4hSVjKVDBHiovFDRbzIlJYkJgK7hfI0OpXlek8llGOCT5c8eVdg2jtira7cRJT3I0vduLKSMKzjGMZzkiuqHbbhCRHity2u4o+Ag7s7xSByQTnHZx8VQZ2JlqiOMKlsYWFqLYQdJcJOlfbwCiPoSeqpQGE3rHufMtb6ra3ce5WY3qCmQllTxS4opGCggJUrilKjjAJyOB48R211J2ht60tlLjhDj5jp/Ar4uDmOXl8xrAGzSjclSnO53EPOoecSoLJQsJA8HjjmkEZHCsdnZSQ0+y+XWd8ieuSrw16SlWfB05xnwjxx1V7RmlemJM19kKeYu8ORJEdpwl0g6QpBSFY4HBIwceKpAcqq0DZqTFukWW/KbfLJdClEKK1hXWcnAI4DgKtAHjqNwANyuILojgecFFq3penKzbIQJ0HW8odpHAfafPWr62l0uwFKRbpyU+CgrZWfLgj7DWvbG/DjXaI9dW1OxG16nEpGScDhw8uKysA0gimtaNajXOn3BxpgtibMR2ti7VElTUA3W7PNtNNnmhBI9eT5QKwul3/j7Z+pc+8Kz3b/sttJfIL7rVwdmoWhLOAQlJ1cCQD2867OlQW7uZlUlp9U/QRGWnOgDUMhXVVu0nnQSDVZWM1hkYjIbhkilPvrK1OhxTK0uNqKVoIUkjqI/9q9MQZHdcKNI5b1pK8eUZrzQyyuS82yyCtxxQQkDrJ4fxr0xCYEWGxHTxDTaUeYYr2bzKjk/lViaLu1dVzlrg22XKZbQ6thpTiULXoCsDOM4OOXZVRs+28+bMtLdwtUeFFuUFc5LyZpcUhtISeKd2OP4RPX21LbbsXOXs8/CsKUmVMUmMpxQyGm1nStePECTVYk7N7RtXKzFtUNqO1EetqVxEr1Rm1oBDvhH80tpH/erBxXPD/VrS7Dat9gshGH69K347O9WVW3tjQ0txUl4FCkAtmK6FnVnSQjTkg6Txxjga6o/SJs/KRHWxJfWmS4hpn/dHfDUsZRjweRAJzy4GovZ/Ya4WaVOlLkxHHZNvEUAb1X4RJUQsqWpROdXHl/GuuXsJcH9ldnLOp2A85a3Gy6XEL0OhtBSkcDnryfJVAfMUrTxvUphyYNA479WzT1q5ezUP2YFpLikziwX0oLasFAOCQrGDgkdfXUjmqHs7sdc7PeoU2TNjvx2Y77W7AXlAccSvSgqJ8FOkAZPWfEKvgFXUNz3D1hRWUZrGOAY6oXKlKVKoUpSlESlKURceuouTdHu7VxbfGTJcaQFuqW7u0pznABwck4PCpTrqJkW2U3Odl2x5pCnkpS6h5BUMpzhQwRg4OPoFVCmdQxMugyVzi3uNIlNQ3AuPNcZ324dQQoJ6/EcVwRtFbnULW0+XAh4snQ2olSxnIAx4WMHlUXN2any5iJSZyEvtx0tof3fhasnJxywQpQx5K6W9jXGmkhLjOWJC3WUYVpKVJ0lJwQc8M5HjqSjM5VmYk1Wgb4u+6nRf4BcbQh1ThdZLyNDalZQOZyB1HhjxiuA2jtxYafDyt06gLCy0rASTjUeHAcOZqMc2WWp6IQphLLEZxrdtlxvw1K1Z4KzjI6z1msV7ZCY9b2oi5jSgiII4yF6UkZ8IAKAyeGc55UDWaUMSaFaN/2rpnNQe18xUDZq5vtkhYYKUkdRPDP11MMpKGkJXgqCQDjlyqJ2rgquWzlyjNDU4pglIHWRxA+qo2+0Kq6mMrmX5ONDRedhwrbex1tfmdHkqPFcSy7LW7hazgJGQnPmBrUlXOPs9fH9kRMhXFb0Aoz3G0pRONXEY5cOJrLRhVoFaXrQbOcYcR7gzK9U4KQk7HXzZ6G9cbLdhMRujvA0SCUdeASQf5V5M20P/wA03P8AWj7or2T0YMyY1oua56VtQtQUgODAwEnURnq5eatKP7OWh64PzVwGXX3V6itxOrPZwPDkBVq+G+PVlcFudh2xLcn4om3sdR7CA2uBqDnzGi1ns7thtsxa02PZSdc0w0rUsMQWyVAqOT4SRq48+dTcLoe6R9rXQ9Ltc05OS7cX9GPH4Rz5hXqbootKbfs6t4MpaEl4qSlKABpACRw+g1fscKsXQw00rWi3qHypdFYI0CA1hdffeezivEUjoKv1vRd3Z8qBu7SWxJDLqiolYBATlGDzFbVs/Qd0e2aYzD2imTrhPJQhaXFLbY3ihkI1JSBnjwGrJzVyGzG1d42fvZli3xZF6c37zS0LLjWkJCEDBxwCB56yFbD3q+yod3uElmPIVJizu53t4pTBQEamANWkAEK44zk/TWND41atb4v+yuo9qx4rcl0bJpX2bsw4VqunZ0dGlofQ1YbSwy+AMKFtcUo5SpQ8NSSeISojjxxV1RtZaDYWLy26sWt4pS24I6wPCOlJ04yEkkceXEVjRdn50a+3+4b2KWriw02wjCgUFtKgNXaDq6uwVTYnRbdodoRBjzoDJRERHUEIcCHyFoVvFgnGoaCBgfnnj1VXlzDc1cftnWEcJaO6r3nNia5r82bBbcFfa629e7Tvca8DVp5Z8VdlX6xKUpSiJSlKIlKUoixZktqBFekvq0tNIK1EDjgCo9F2ktAOXCAY8ctqc1oXvCgDjhYA4HHZnlWdPhNXGG/FfB3byChRScEZ66jV2+6vsuMyJkcp3K0DQ0RvCRgKVxOMdgqsUzq2iGJlerh4xWQraG3CHEmCSFMS1pQwUpJLijyAHPqrmm9wi8tlLpLidQ4IJCinOoA4wSOPAceBqvN7HymkxdMlhQjLbW2goOlBBBWR/aKR5MntrNh7MKgyVONlhxKVuOMqWFa0qXnhzxw1EZxyqshgzqBsSZJFW0We3tDb3e5ih1eJLanWiWlAFKeZzj/rIrKhXSNcFOIjLJWgAqSpBQQDyOCORweNVuHshJhph7qUllbMVxhbqVLUcqAAUkE4TjAqQslgftk56S860sOMJbUEa85SSc5UT2144MAuKQokySMtvinerCeFaW6VZqpG0LUY53cdgYHjUck/UPNW6edaZ6VreqPfmJeDu5LATn/mTw+wipZWnOXqytrK8jNNIqoXYSK3L2rtyHgFJStTmDxBKUkj68eatg7W7LSNo7sjuq7MwYyEJTHZPErV+ccZHXjzVr/YOS3E2rt63lBKFKU3nlgqSQPrI89THSPZ7g5tQHo7DzyZCEBhSEk4UBjHiPX9NXUQExhfS5YKVc1tnuqzKGVeK6lA7U7MTdmZbbc1wPtOj8E8OSsdXHkRwrBsUxUC9W+SgkFuQgnHWM4P1E1sbpPVutnrQxLIVM1pJ48ThGFfXitd7Pwl3G+W+MhJVrfTnHUkHJ+oGpIbi+FVytJqAJedyIWpekNWOJqD2svjmzdhl3RqMmWqOAS0p3d6gSBzwePHsqbJAFU7byDd72zAtNpaZMWU9rmvOglKENkLCOHHwlJAzWBjEthktxXTJdrXRWh+GfZnXOHtdLRcrjF2ggR4DcCO08t1iSp/VvFFKUhO7ST7k+cV2yukGwQowkPy3UIClpWnuZwqbKAFK1J05TgEHj2iq7O2b2nm3mel5+Ky3c4bYVJjBxKWyy4FBsnIVhwLUDg5AFd7fR/OZ2c2mtbcmEly8L1NqCF6WgW0oUOKiT7nhx6+rlVrlzF4aNOKvualKgvdStMOiunWVYYW29nnzIsSM6+qRKU4ltKorieKPd5ynhjI59o7ak4d4hzrhOgMOKMqCUB9Cm1J06gSkgkYIODy7Kq+1GyE++zbPJ/+Gr7iYcS40+lzSpxYSCRpIIA0/XXfsjsrcdnrhMduM9u4NvRI7AcIUHSWgoalEk89Z8w51K18bLyS27T0d6gfDlubymuvphrr3K6UpSrtWKUpSiJSlKIlKUoigdifefYP7ujf4SanqgdifefYP7ujf4SanqIlKUoi4k0z4qVgXm7RrFa5lxuC9EaK0p1w+IDP8K8JAFSvQC40C6b9tHa9l7eqdfZjUKMnhqWeKj2AcyfEK1BdP6TdkYeKLVaJ01AON44UtA+QZJrQm3O21w27vr1yuSylvJTGjhXgsN9SR4+09ZqtVqEzbMVziINANmK6LJcmoDIYdNVLtANAN2PUvSH+1FF/Rx/96T6qf7UUX9HJGfnSfVWq7P0dQrjEhKn7X2e2T5yErjw3CpavC9yFqHBBORw8dR0PYdXs/crLtBd7fs9JgHC1zV4Q4c8knr4YPkIqPy20bjlY7NtP9qXzZYxyhk4fVhWlRpvuqKrcv+1FF69nJH70n1U/2oYn6OP/ALyn1Vq299GItWzEraCHtJabtCjupZIiKKipaiPBB5ZAOfIKoNRxLQn4Jo91K35lLBsayZlpdDZUC7F2PTQ516Q/2oov6Ov/ALyn1U/2oov6Ov8A7yn1V5vpUfnWc+LgFcej9m/L4nvXqyz7cWfpohSbc20bTeop3sZt5YVvE9ZBHMdo5jgaqy2Z2zd1bMllTEuM4FpSscCRyPjFaCiS34ElqTCecjyGVa23W1aVJI6wRW6bH/SA7piIg7f2Zq7oTgCUyEpX5Sk8M+MEVsFm2+1rebmd60LlDyJdMRPKJDHRn+/XtV476N+7Y3ov51X7nc521FzS862HpbgDaUMoPHGccPprsHSH0VOJ3pi3NtXPdaFf6j9tRty6fLXZ47rGwGzyYzqxjuqXjI/7oJJ+lVZt9sWfBblNI6L+pahD5J27OPEOPUN1/e7rV0kXi29DVkE++oEu+T8JahtqGoI6+PIAdZ7cAVBf7UMX9HH/AN5T6q8/3q93DaK5PXG9SnJkt45W4s54dg6gB2Co+tNmbamYsUuYaBdbs7krIScs2FEGUdpHjpXpD/aii/o6/wDvKfVT/aii/o6/+8p9Veb6VbedZz4uAWR9H7N+XxPevSH+1FF/R1/95T6qf7UUX9HX/wB5T6q830p51nPi4BPR+zfl8T3r0j/tRRP0ckfvSfVXZH/pQW1TgErZ+Y22eam3kKI+g4rzVSnnacr7XALw8nrNP7nEr3Nsd0kbPbctH2EmDulAyuM8NDqR26eseMZq3Y4cK/PS33CVaprE22vrjS2F623W1YKSK9pdFe3idvtl2prwSi4sK3MxtPABYHuh4iMHxcq2Cz7R8r/Zv9rrWn2xYvm8c7CNWG7WFe6UpWcWsLjXBa0tIUpxQShIySTgCvuOs15j6fukx+dcndlrM+puFGOJy0K/HOc93/ZTwz2k+KrOamWSkIvd0LIWfIxLQjiEy7SdAWw9pf6QmytifXGgCRenkZClRQA2D2a1EZ+jNVf/AGoon6OSP3lPqrzdU9snsuvau4PxUzY9vajxlyXpEjIQ2hOM5x5RWqG1ZyK+jDSuZb/5gs2XhZUUE0xNT1Bby/2oov6OSP3pPqp/tRRf0cf/AHpPqrSO0uzUKwtMLhbRW29l1ZSpMJRJbx1nPbVdql1pzrDkl3UVLDsOy4rcprDTWXDroV6Q/wBqKL+jr/7yn1U/2oov6Ov/ALyn1V5vpVHnWc+LgFJ6P2b8vie9ekP9qGJ+jj/7yn1VmWr+kZZb5PZtl5tDsGDLO6dfceC0oCuHhDA4dp6q8x0r1trzYNcqvQqH8nbNc0tDCK56nxvXpfafZWTs3LEhjMi3KUFsSE+EMcwFeP7az++jff8A+29F/OtRbB9M962Mjpt8ltF5swGBFfVhTY7Eq48PEcir+z0o9Gl1SXLlaJ9sfIypLScpz2DSr+Arcpe3JOYYOeuOtckn+RlqSMVxkSS06PFeHSpa4dIl4uUF+JJMfcvIKF4bwcH6a7dltmmmmjf9p1IhWWGN8pT3DeY5cPg8vLyFQL/TBsDY/wAJs9YZVylJ4oXIGlOfKonHmrVu3XSdfNvngLm6mPAQrLUJng2k9p61Hxn6MVHN27LQGFsC86lPZfIu0JuO2LaBoBp7seodS3C9/SfgIecSxYJLrSVEIWZCUlQ6jjHDNdf+1FE/Rx/96T6q830rUPO058XALq3o9Zo/c4lekP8Aaii/o6/+8p9VP9qKL+jr/wC8p9Veb6U86znxcAvfR+zfl8T3r0h/tRRf0df/AHlPqp/tRRf0df8A3lPqrzfSnnWc+LgE9H7N+XxPevSI/pQxMjVs7I8eJKfVVu2W6fdldon0RpS3rNJWcJEsAIUewLBI8+K8gUqtlsTTDVxqFFF5OWfEaQ1padNe9fomlQUkFJBBHAinEg8M15x/o/dJb65Cdkr28XULSVW91auKSOJaz2YyR5CK9HitulZlk1CERq51PyUSQjmDE6DpC5UpSrtWK4iqptj0i7P7DMpVfZoS+sZbjNDW6rx6eoeM4FYvShty3sFss/cEBDk507mG0o8FOHrPiABJ8leKrlc5d4nyJ10kLlS3163XVnJUawlo2kJT1GCrls1j2KbQHOxTRgu1n7DSvRcj+lBbkukRbBMcb+E48hJP0DNdX+1DF/RyR+9J9Vee7Va5d7uMa321rfy5K9DSMgZPlPAcj5qsO1OwUnZGVZ2LlcITibmjeB5heptpOoJJKusDPMdhrBC0Z9zS8G4agtqdY1kQ3iE5vrG8Xmt2K3H/ALUUX9HH/wB5T6qf7UUX9HHz/wDzKfVWuo/RG1Ot9wnW7a+yS48BsuSFtlelI6gTyBOOFa0HECqoloT8KmW6lcMCvIFkWRMVENpNMfaGO2mZekP9qKL+jr/7yn1U/wBqKL+jr/7yn1V5vpUPnWc+LgFc+j9m/L4nvXpD/aiinns6+f8A+aT6qnZDkHpVsje0eywAuDSdE2ESN4COry8OB6xXlKpjZrai67I3NFwsMtUWQngoDilwfBUnkRV3KW3MQYodEvCxNqck5KeljChDJO0nxt4Lddru9w2emqdguqjvJ8FaFJ5+IpNWWT0o3x9gtoEZhRGNbbZ1fWSPqqqw+nbZ2/NoTtzs2oSQADIhnVn6CQoec1mL6ReiyMnetRLnKXzDWhQ+1QH11uLbYs+K3Lc4dP3XJ38lLelHGFCrk6vtUbl02213DaS4FuIlcl9xWpxxRyBn85Rqy37pPsnRGI+z8OMq8TgnezVNuBIQs9p48fF1ACtebS9P0t+Cu3bEWxuwRVApL4ILpB4eCAMJPj4mtNuOLdcU46tS1rJUpSjkknrJrA2lbwiDIlt63bk7yK8lJjT150eMOvYvR3+1FF/R1/8AeU+qn+1FF/R1/wDeU+qvN9KwPnWc+LgFvHo/Zvy+J716Q/2oov6Ov/vKfVT/AGoov6Ov/vKfVXm+lPOs58XAJ6P2b8vie9ekP9qKL+jr/wC8p9VP9qKL+jr/AO8p9Veb6U86znxcAno/Zvy+J716etn9JyyPvBN0s86Gg8N42pLoHlHA1uDZ/aW1bUwEzrDNamxzwJQeKT2KHNJ8RrwDVi2L2yuOw17ZudqcUQDpkMFXgvN9aT/A9Rq7lrZiteBGvGnQsbO8moD4ZdLeq4ZjgdV+G1e8uNMVHWW8Rb/aodytyw5GltJdbPiI+2pKtwBDhULnRaWkg4hfaUr4SAMmvV4saZOjW6M7JnPtxozKdTjrqglKQOsk1p+/f0kdmrc+tm0xZl3KSRvUANtnyFXHH0VqHpk6SpG2l8egwXlIscFwoZQlXB5Y4FxXb2DxeWtY1qk5bDw8sgUoM/ct+s3k5DdCEWarU30woNeeupekf9qKLj3uP/vKfVXz/ahi/o4/+8p9Vab2b2PhXi3qn3naW22CMXS00JAK3HFAAkhCeOOI413XDo0vETaKNZoy4s3uqP3VGltOgMLY63NR5JHM1aietEtygbug48b1fmy7Ga8sIoRXEuAuxvN12elVt7/aii/o5I/ek+qn+1FF/Rx/96T6q0htlsnI2LvCbZMksS3Cwh4OME6CFA4wTz5VXqifac7DcWudeNQU8Ow7LisD2MqDeLyvSH+1FF/R1/8AeU+qn+1FF/R1/wDeU+qvN9Kp86znxcApPR+zfl8T3r1LYOmmxdI0tezt5gLtImI0sPOvBQLnUM4GFdnkxUFtBs5N2dllmc2S2T+CeA8FweL1V538hrbex/Tvc7NBTbNp4aNobalIQjeqAdSB1aiCFfTx8dZuzbeML1JjetN5RcimTrREkrnDN4x8UKtdh2gl7OynJNu3YdW2WzrTnhkH+AqTu+3V2vsFcGbuS04QSEN4UcHI+ysBvpI6Lpw3kiBcoLnMthBx9GFEfZWPJ6btkdnwVbHbOPSZWCEvSjoA8hJUfsrYn2xZ4GXlArQYHJO3j+woQ2/Zxu4q02aDD2Gtjm1e2J7naYT/ALpHONa1kcMJ+EeoeUmoT/aii597j4//AJlPqrSG1+21523uAmX6SXdGQyygaW2gepKfNx51Xq1CdtyPHi1hXBdWsfkjJyEqIcYZTtR7sfFF6Q/2oov6Ov8A7yn1U/2oov6Ov/vKfVXm+lWPnWc+LgFmvR+zfl8T3r0h/tRRf0df/eU+qn+1FF/R1/8AeU+qvN9KedZz4uAT0fs35fE969I/7UUT9G3/AN5T6q+o/pQwtQ3mzsgJzxKZKSfsrzbSvPO058XAJ6P2b8HEr2hsb0ybMbZvoiRpC4FwXwRHlpCCs9iSCQfJnNbENfnYCUkFJKVAggg4Ir1Z0DdJT21Nudsl8dLt0gICm3VHi8zy49qk8Ae0EVnLPtQzDuai4+NxWrWxYLZOHz8uatGIObp0LdNKUrYVqC49VOqlaU6eukp/ZmC1YrG8WrnNRrfeScKZZ5cOxSuOD1AHxVbTEdsvDMR+AV1KSsSdjtgw8Tw1qzbY9NOzGxz64j77lxnoOFx4gCyg9ilEgA+LOaoSv6UUPWdGzsgp6syUg/ZXm3mST5STxzUxs3YRtBPVHduES1sNtl16VLXpQhIIHlJ4jArUn2tNxX0Zdo8FdEZyes+XhVjVdTE38AOq8rfH+1FF/RyR+9J9VP8Aaii/o4/+9J9Vai2j2AFosgvdlvULaG0peDL70UFCmXDyCkniAe3xjtrJt3Rqhdpt9w2j2it2zvsknXBZlJUpbqc8FnHuUnhxPbVXlto5WTW/HNTfhqVHmyxQzLyTStP3q1zimOF5u1ran+1FF/R2R+9J9VP9qGJ+jkj96T6q0JtHs7O2VvEi13ZCUyGcEKQrUlxJ4pUk9aSKiqgdak611C7DUFdMsGy4jQ5rKg3g1OG9ekP9qKJ+jj/7yn1Vza/pQQVOth7Z6Q22VDWoSEkpHWcY415spXnnac+LgFV6P2bT2OJXqTajZtqUyNodl1Jm2aYnfAs8d2TzOOzOfJxBqJsG1tz2d1Jt7qVMKOSy4nUknt8Vai2F6TL5sC+fYp4PwXFanYb3FtR7R1pPjH11tNjph2DvuHNobBKt0pXFa4+FJz5UkE+atvk7elozMmPcdff4K5Ra3IielpgxpA1B0a9X+x1KWve313vkZUZ5bUdhYwtLKSnWOwkknFdOy2ycnaKQFqBYtzZy9IVwAA5hPafsrDe6UOjS1jeW+1T7m8BlIdRhOew6lfwNUHbrpovO2EZVuhNIstnI0mMwrKnB2KVw4eIYHlqWYtyUl2EQbzqVvIcirTno4fOmgGnxXcFtO7f0ibLs/PdtdltLs+DDwy2+28EJVpGPB4HI6s9eKwh/ShiD/wDhx/8AeU+qvN9K0x1rzZdXK4LrrOTtmtYGlhNM9T43L0h/tRRf0df/AHlPqp/tRRf0df8A3lPqrzfSvPOs58XAKv0fs35fE969If7UUX9HX/3lPqp/tRRf0df/AHlPqrzfSnnWc+LgE9H7N+XxPevSB/pRRT//AA6/+9J9VTth/pIbNXJ5DN2izLSpRxvHEhxseUp4jzV5SpVTbXm2mpdXoVD+TtnObQNIO09ty/Q2HMjz4zUmC83Ijup1NuNqCkqHaCK768fdCvSVI2PvrFsnuldknuhtaFHgw4eAcT2DJwfP1V7ACs8RjFbXJTjJyHlDEYhc+tOzolmxubcag4HSO9c6UpV+sWuNR16vdu2et7k69TGoUVv3TjqsfQOsnxCsibNYt0ORLluJajx2y44s8kpAyT9VeJOkXb+dt/fXZkham4DRIhxirg2jt/tHGSfHjqrGT862TZXEnALNWTZb7TiEVo0YnsC3ndv6TNhjPKbtNrnXBKSRvVFLST5M5P1VG/7UcX9HH/3pPqrzdVv2Y2CXfLW9eLrdYdgszbu5EuXk7xz4KEDirHX/ACrW22nPRXUYRXoW7PsOy5eHlRGneak9GJ2Bbh/2oovXs4/+8p9VP9qKL+jj/wC8p9VaD2gtLFluJjQ7nFu8coStEmNnSoHPDB4gjHEVF1GbUnGkgu4BSssGzIjQ4MNDrPbQ716Q/wBqKL+jr/7yn1U/2oov6Ov/ALyn1V5vpXnnWc+LgFX6P2b8vie9ekf9qKL+jj/70n1VM2LpGsvTC1Jsr0c2e6I/Cwg64FbwjOcEfWOw56uHlWuxh92M829HcU082oKQtCtKkkciDUsG2ZqG8OcagK1m+TFnzEB0JraE6yfHjOt93O1TLLLVHuDKmHUnIPUrjzB6xVkgdJl8gxksKUxK0jAW8glePKCM/TVG2d6f3u4kW/by1N32OngJKcB3HjB4E+MYqwp6ROit9O9VFucdXMtaFHj9CiPrrdIVtyMw2rzTguQTHI62ZCMRLVI1fbtAKx7ldLhtHPDsxa5MhfgoQlPLxJSKtYlQOiOxLvm0oDt2kjREhJUNZHWPF4z1cqps3p5sdjZW3sLs5pfUMd0zDjH0AknzitL7QbR3Pam5OXG+y1y5TnDUrgED4KRyA48hWNtC34YZzctetgsHkTH58TNoHoz9+/ct+f7UMX9HX/3lPqp/tRRf0df/AHlPqrzfStY86znxcAuk+j9m/L4nvXpD/aii/o6/+8p9VP8Aaii/o6/+8p9Veb6U86znxcAno/Zvy+J716Q/2oov6Ov/ALyn1U/2oov6Ov8A7yn1V5vpTzrOfFwCej9m/L4nvXpRj+lBALg7p2flpR1lD6FHzHH21s3YzpQ2c25Bbs8stzQCVRX06HAO0DkoeQmvD1dsaS9DfakRHVsPtKC23EK0qSR1g1NBtmYY6sS8eMFazHJqTiM/ZVad46V+h4I+qn0Vrnod6QTt5s3qnEey0EpZlgfn8PBcx4+P0g1sY8eutxhRWxmB7MCubzECJLRXQogvC5UpSpVClKUoigdifefYP7ujf4SanqgdifefYP7ujf4SanqIlKUoi+GtT/0iJrkTo5ebaJAlS2WV4+Dkq/y1titPf0kv+z9r+8WfsXVlPEiVibCslZYBn4NfiHWvJdKUrnS7MrxsbsnHLA2m2tcXB2ciO5TgfhJroOQ00OviBlXIcfHiGv8AdZu3O1kmaGMzbnJSlplPHnhKEDyAAVOxemHaqHb4cBqRCVFhththDkBpelIGMcR4hUMdubwdpmto9cYXVkDdrEVAQkgEA6ANOcE8cVfOdA5trGk67vvuWKhsmudfFiNFaEN9bAaKUGJvJ6BcrD0mzG7Mza9iLa4FxbGjMtaeT0tfFZ+jOB5T2Vro8Ae3Fd0mQ7MkOyJK1OvPLUtxajkqUTkn6zXUeIPZyq3ixOdeXYfZXktBECEGYnEnSSak8exbjhdF9nO0FpcuynoVhkRYiQNZLkqU6nJQjxDmo9Q8vD5YujS13qLbHVhLMdu73Buae6AHnWGT4CEJJ8I8OOB15NUSXtptHcJtlmSn3HHbM2juAbgBDaU4wrTjB5cSeeBXBna3aFpy3mK6427Dluz4pbZ8IOOHK1cuKTjlyq/EaVB9jxd9+++7DmVtAtH7UA92VvJqL9Oa4VsCodg2t2duFxtVlTYpFrmx0FLT61ofYdXoAVqJwsdo4c+FTEnomjxdp9oGXH4q7TCiSXozbdyQqQChGUakA6uecjFU297dXe7RGorjMO3xC8mUpqJESyl90HgtWPdY4+KsH223X2buF53zfshcG3W5C90nCkuJwvweQyKo52Xr6za68NP2uuqpfJp2hyH5IobiS74aXmmh199K0oc2y9h9gLNerbs2+mzqvDE/KbjNNxDPcroUctpa5nAwevOa1DcGkx7hMZbBDbb7iEgnOEhRA/hUrH2xu8VdlVGfbaFmyYSEtJCUKJyVEclKPWT2VCPPLkPOvOnK3VqWsgYySck/WagjRIT2NDBQjuHb4zK7loMeFFe6I6oOF5OcnqIF1NFLqnhSlKtFkUpSlESlKURKUpRErev9GGc43tHe4QUdy7DS6R/zJXgfUqtFVur+jL79Ln/dx/xE1kbNP/mM8ZisNbQBs6LXQOsL1ZSgpXQVyBdTqtLa1fBSTX583SWu4XObLfJU5IkOOqz2qUTX6CSP+Ge/sK+yvzyc/GL/ALRrVrdN0Mbexb3yUArGOztXGrHsltYrZNVycTbotxROjGM43J1FASVAkHSRzwOuq5U/s1thcNle6UQW4chiVpL7MuMl5CtOdPBXLGTy7a1uC4MeDWnRXgt1mGc5CLcnKrmqRW8HEXjSFZ9pIFpvvR+xtZb7S3Yprdw7ifajqVuHwU6taAriCOR8hrXNWPafbi8bWIjM3R1pEOKT3PFjtJaabz2JHXVcquYex76t7q66ZlFJwokKFSIb6mgqTQZhU3mnjBKvOy2wx2q2WlSLe2TckXRtjeqXpaaY3ZWta+oAYzmqNU1A2lu9vsNws0B9TVtnrC5SEI93p4Y1c8csjyVTBdDa79oKihVcy2K9lIJoai/VW/gtm973Zx64tRrKTNjyNmZExmRJe3SVPpWEpdycBKefPhgjNYp2f2Zs+0dl2MuNn7ukz2GRKujclRcQ86MgtAHQUA46jmqO3tVtAywlpGoNs25dsx3MPBYWQSk8OZOOPPj46zofSJtFboUeO2hhUiE33NGmuwwqTHR1IS4RkY446x1VkOflrvUoc92y7pvvxWF8knb6xMoZvWINb6EmmaouwOtStstNisey702/WgXmWb+u2oPdSmRoSgZUNPPws+eplrYOzL2n2zhwrau6SLU8juO2md3ONyR4ays89ORwz11ri5bQXefCt8Scopi2w6WGwyEBKjxJVgDUs44k8Tiu6ZtreZxvRfkNhd6UlU9aGkpU6E4wnI5J4DIHA1EI8EChbhqGgg8epXLpWacSQ+hNc5u9YEf2g1pQ30rnUr0nbPQ9m77CjW6IqCl62sSHGC9vdDitWoBfWBgeaqVUjd73NvrkVy5OJcVFjNxWilAThtGQkcOfM8ajqs4zmPiEsFAVk5ZkSHBa2KauAvOlKUpUSuEpSlESlKURKUpRFL7KzV23aeyy2SQpmcyrhw4axkebPnr34k5AP01+fNn/ACvb/nbX3xX6Co9yPJW12F7MQbFz7lWBzkE6iNxC7KUpWzrSF5j/AKT89xd7sMHJ3LcVx7HapS8fYn660LW8P6Tvvus393H/ABDWj65/aR/8x/R1BddsMAWbCpr6yuba1IWktqUhWeBBx/1zrYHSCknZfo7CASfYU4GM/n1rwcONTp2wvG9sbgkJSuxoCIBDSfwYBzg8PC49tWsN7Wsc05+9X8aE98SG9v7pJ3tIHHgtgbA3SHt1b4+wE61JhxQ0t9uZDdUlaXkpyXHQeCgfHyyMVqRxG7cWjUFaVFOR14/9qu8vpY2gkQZEWKm320yUFEh+FCQy46k8wVDjx8VUblUkxEY9rQDUjPSmwdChk4ESE97nANDjWgOVffU1IGNRuUtstb2brtNZ4MwFUeVMaadCTglKlAEA+er+vo4tdtte1L15W83c2YsmVa4QV4TbDaiEuOf2uGB1gE1rS2TpNsuUSbbziXGeS6wdOrC0nI4dfHFTD+0+0Eq43ibJcdemXZpUWapTGSpKseABjweQxjspBfCYz121N/V3pMwph8SsN+S2g3g14jHThpK2FdNhrLs7Hn7QzITM63xbZCUxb0yzlch0AFboB1JRnj1ZzwqPi7LWO/XnYSdCgKgwb9IcZmwA6pSUFpWFFCj4WkjjxPDFVaPtvtBEujk1xLby3YqIb7D0UKbdZQAEpUgjBxjnzrtkdIW0bkovsqaiYjGKwhmGlCYzavdBoY8AnPFQ4nhx5VdGNLE3NoNmvuupmWPZKzzW0L6mmOUaYUpShwN+ViaZsFOXC3bL3TZZu6Q7WbGlu/twH3kyVvDcFOpS8Hrxx+ipzaXo+tlu2d2nlN2BcFFvZaXb5puYfMhKnUpCygcspOeXXWro9/uNutotIDfciJqZpYeZCsvJTpBVkZxj83lXdI2wvEty9uSZW9XeglM0lA8NKVBSQPggEDl1DFR8/BLTlNvpoGND9tymMpNB4yYnqg6ThVp6gRfXGmsQVKUrGrOJSlKIlKUoiUpSiJSlKIvXH9HKc5K6PQy6SUxZrrbfiScKx51GtuitMf0aTjYWX/eLn3EVufPXXRJCplIewLjVrACfjAfEUqvbcz3LXsbfZrBw6xBeWg9hCDirDVS6T/8As92l/u577hq4jEiE4jQVZy4Do7AdI6wvCw5CvtBSuZruKsmyGxsvauQ8veIg2qGkOT573BuOj+JPHCeusjb/AGni32bGj2JDrFmtcIQYQWTrcbHNavGo9Xkrns/0mbRbMWg2m0PxUQS4XC25EQ5lR6yVDj1eYVHbTbYXTa7uf2ZVGVuAoI3EZDPBXPOkDPIVeF8IQMlhvON3bVYxsOYfNc5EAyRXJvvFReaUxOGNwwzlWXplH/zNbv7nifcrXlSd8v8AO2jltSrs4l15phDCClAQAhIwBwqMqKO8RYrnjAlXEpCdLy7IbsQKFbEtWwMW67LWK7LWqHFU9KVdpqjlDTDSkgYHwjkgDrJ8VWSb0aWaVI2th2JCWDFbti4L02SEbsPE68kkAkjkO3gK1i5tHeH9mmbCX1+wrT6ng0hvAU4eJ1KHPGScdXmqbcuu1d+iStRbW3eVMRlI0oQt4scUaRwICetXLtNXjIkvSmRU3dVOi+l/TqWMiwJwOyudAFTTV6wIrpuBFLhS7OSrQ/s/sxO2ivex0GzriP26K8qPdC+svLeaRqUXEk6dJ8QGOHbXHZeybMmFsHGu1jM6btE66l58zFoLaQ9pSQkcDw+yq7cdv9pZLEuE4Ii5T6O5ZVwjRkqfkIA9wXU+64AZxzAqIlbXX1d5t13kubuXbdKIeIyUNtaOISlAATwzxGOuqjHgtdXJ4DCvYLtdcVQ2Vm3MyS/N8RJJySK6gSQaYCmGZXTZjYu2XG2XCTGtCr9Mj3VyO/HNwEZMVgHwF8fdZII59VVDpEs0TZ3ba82u2IU3DiupQ2lStRA0JOM+UmsB3ae5O2xduLyUxHJhmuoQ2Elx49ajzIGTgchWNe7zM2husm53VYdmSVBTq0pCQSAByHDkBVtFiwnQg1raG7qPjuV9AgTDJgve6rTW6p0tpquodmepNVgUpSrNZNKUpREpSlESlKURK2B0Jz3IHSZZN2SEyFrYWB1pKCftA81a/q69EX/aVs387/yKq5lSRMM2hWU+A6Uig/Cepe4c0r4OQr7XSVxRfDXiPpinuXDpK2gU6Sdy+GUA9SUpAH8T9Ne2xyxXhnpS/wC0bab5+v7BWvW4aQG7exbhyWAM08/p7QqjWZarVMvc9iBao65UyQrS20gZJPq8firDqd2V2vu2xk92ds+60xJcb3SlOMpc8HOcDIOOQrUWZBcMvBdDi84IZ5q92aqs21EiFshsu5sbbZCZ1wkyESLzJQctocR7llHbjrPbn6MmRe9lNs7VYWtpFXaHeLbERADUFlLiZiB7jTn3Kjy+moS8dJ+0N9t0iBcFwVR5Aw5u4DTaiM54EDI6q+2PpNvez9vjxIDdvKooIjSHYSFvMgknwVkZ5k+er/n4WXSvqkaNGAx471hxKRxCBI/aAk1DqVqKE+zTQKUuAFDVTfTk7HG10KJGbLJhWqOw42pepTagCdKj1kJIqu7C7NtbTPXthbDsmQxa3X4rbROVPApCeHXzPCq3NmyLjLflznlyJL6yt1xZyVKPMmpLZvaS77MTJEnZ59UeU9HWytaWwtQbOCcZzg8Bx6sVCYzIkwYjxcVdtlosCSEGGfWAF+Gs77+hbHi9HdihI2ajyXVXC6OX1uDdghz8EgqQVFpOOZTkAqHXmsK82Kx9H1ujyLzaI1/k3KdISlKZpLTEdtWAEqQeLhz1nhjiKpVs2kvVrahtQFKCWJvsgxlnWS8BjXkjwhj6OdZ9n24vdsYejpjRbgw5IXLS1LhB5Lbx4qcRw4dvZVwI0vk0DaHTSujf4u0WRlZwPq6JlN0VLa3nOMMcBsrptCtk7DYtoNsTLhOXO12u3tS4jLrxbUC6pGlKlJ6wFEfRWR7Udm7ntJsu21BXBj3ayd2NwkyyN/JJUENBxXuc45+KqNP2x2hu8KbEmPreauT/AHTJIYAW+ocsqAyUpwMDkMVyj7ZX+K9bZLCwl6DAMKE73MCW2TkeCce64kBXPjTn5cG5t2zXXquXvkk4W1MT1sMT8IAOGdwr2qw9IeykSxbOWSc3Z/YWdKlPtPMCb3SNKAnT4Q4Z4nhWuKk3rpcZdpiWl3UuHGecfZSGuIWsDUc8zkCoyrKM9j31YKCg+6ycrDiQoeTEdlGp3E3Y6tZ2lKUpUCu0pSlESlKURKUpRE48cHHYR1V742NnLuWyVjlyDl1+AytZ7VFAzXgevd3R3x2D2c/u5j7grZLCP7R41BaTyrH7KEdZ6laKUpW3Lnq1r07THIXRleC0SlTxaZJHwVOJB+rPnrxnXsP+kH/2Y3D5xH/xE148rS7bP/kgau9dM5MACRcf1HqCCtyXi82my9G2wapNjRetbD5G/eUhhtzX+EyEEErPjPAA1purRs9t9d9nIC7fHEWbblOF0RZsZLyEr+EARwPkrGS8VsMuBuqMaV4LNzsu6OGFoqWmtKltbiMReDfXhnUh0kWG22x2yXKxxV26LeYAmdxLWVFhWcEAnjpPVn/2o9Su0O0dy2puS7he5BkSVJCBhISlKRySlI4ADNRVRRnMfEJZcPH+1cSrIkKC1sQ1dnvrnwrnoLq56JW4tkNj7ZNNls+0NntTD1yYCt8bmpM7CwSl1LedAHLCSMkVp2rzC6SNo4LdtUxGiKmRW0ojTV29K3y2kcEBZHEAcO3HXU0q+ExxMRWs/CjxWBsEgdJBwuv0Vxx2KwbN7H2VeysabPgRJspd0kRHHJV2EJIQggApz7o8+FcZmzmzuyrG1r86zPXRu3XZmJFbkSFMqDa0FWSU8/EesYqtM9IV9Q0uOzEt64zspcpDC7Y26lDi+KtAUk4zj6qjrltVfr4xObuDqpSLlKQ+8rcjw3UJ0pCSBwwOGkeKrgxpcMAa2ppoGNKdd+dWTZaddEJe+jSa0DjWmUDS7VUXU7VO22w27ba0XkbN21UO9xZTT0aMh5Tm8jLwhScnmUqIVnsNTNxsWy+z6L/cUW83hiyuR7ahlTyktvSVJJcecI46QQQAMcqr+wt+hbHok31tyeq+ttPMRGEMfgAVJxrW5n83idOOoVEbPbVXbZ1yWqGESY85IEtiUyHWnxknKknryDx586pbEhNa0uAqemmNLtNc2gBVvgzD3vDHHJBFASRW8ZQrjSguOknRVW3YEbMbV7Uex0/ZhtpuUlx1G5mOgM7tkqKU5ySCUk8TwzXXZI1rnRpl6GzNpj2tb6I7PsndXEISsJypKCCFKUcg5PAVWG9rLrD2gF9gtR4ExDZbQlmKlDSElBQQE4xyJ49p7a+2PbW4WK2O21tiDNgrd36GpkZLwbdwBrTnkcAeLhXjI8MUDs1cw6O25VxZWOalhxDbsp11Ccq/dft6cnpIsEPZvat+Ha0FuItlmQ22Xd5u9aAopC/zgDnB7MVU6m9pdqp+1kiNJvAjqksMhnetMhtTgHIqxwOBwFQlWcYsdEJZcFkZZsRkBrYpq4C86TpSlKVErlKUpREpSlEW5v6NU5xjbadFSTupMBSljqKkKTg/+I+evV3PjXkj+jiM9Ia/7ve+8ivW9bxYx/8AFG0rlnKQAWgdYC5UpSs0taSlKURQOxPvPsH93Rv8JNT1QOxPvPsH93Rv8JNT1ESlKURDWnf6SX/Z+1/eLP2KrcRrTv8ASS/7P2v7xZ+xVWM97rE2LJ2V7/B+oLyXSlK52uyr4SO0V9refQ/dZl0i7qazYnINub3TENcdlMqc4BlKEqWfJk/zrU210iXL2mub10gItctT53kRtGgMkDGkDyAeXnV3EgBkJsQGtdVO09ix0CbdFmHwS0DJ0GvCgO3GmFaqFr4RkEcuGK+0q0WRWzYe29uLU2Y49MbcbZjJbiFacEJKQppsf1Z0ZV5RwrJhdIVoXJZlurl25xpuOyhDKNRQkLQpwhWr3P4IDAwCF8E880JGyd6du0S1NW91y4S2kvMspwSpChkK7AMDPGuSNkby4mEWoSnFTZbkOOhBBUt5s4WnHizz5c6vxGjj93DV40rDulZM4upXC8YeAb9RvWdtXtHEvEC0wbe26EW9K0BxzJyClCQBkk48Aq6vdYxVWqxX/Ye9bNQxMukdkxS6WVOsSEPJQ4OOhRSThXiPZWfK6LdqocF+bItyEsMRzJdIktlSW8Z1aQc8sdXXUL4ceI8ktvGpXMKPKwobQ2IKEmhria38VTqVa7V0a7U3qJHl261LcZkpKmCp1CC4ntCSQSPo6qqpBSogjBBwaidDewAuCumRocQkMcCQvlKUqNSpSlKIlKUoiUpSiJW6v6Mvv1uX93H/ABE1pWt1f0Zffrcv7uP+ImsjZ3vbPGYrD2z+XRdnaF6rFfa+CvtdBXH10SfxD39g/ZX55OfjF/2jX6GyfxD39g/ZX55OfjF/2jWq27/D6exb5yTwjf09q40pWzehadakbVW62zbJHuMydJKBKknWGGw2ThKOWoke6PVWuwYfOxAytKrc5mMZeC6IG5VM1w6/GpaypW6ujuVZ37vtDZ/YKIuWI9wednPDWrCVHQhCTwSADx6zwrSifcp8gqqJBENjXVrWvBUQJkxoj2FtMmmcGoNb7sMM6+1a9l9sG7HCfiTIaZTeStkhWClSltFST1FJDI6uFVSsxNrlrtbtzSyowGnksLeyMBxQyE9vIfVUcNz2mrcVNGZDiNyYmFRvzU8X4K+DpJY9m5EoolmG7KiOlrUeKWteoEFR1E6k8yfcjsGMqF0gW6ZPaYebXHaeuTLzr7pATpSGgVKySActEjmfC91zzTTsRfk43tvWyTb1XEBxQSTGTzXxPjHA8ay4XRxtJcLazPiwW1Nvsl5hlT6EvOtjmtDZOojnyFXrYk0TQNO5Yp8GQAqXgYD2s9KDVmXHavahq+xYEeL3SlMfO+W8vjIVu20BxWDxV+DVzz7o1Vqslg2Dv200FydZ4aHorb25Utb6G8LwDp8IjqIr7G2A2il3O426NbVrlW0gSxvEBLRPLKiQOPlq3cyNEOWWm9X0OLLQAYYeBk434bVWqVKX7Z25bMzUwr3GMWQptLqUawoFCs4OQSOODUXUDmlpoVdte17cppqEpSlUqpKUpREpSlESlKURZtn/ACvb/nbX3xX6DN+4T5K/Pmz/AJXt/wA7a++K/QZv3CfJW12F7MTo7VoHKv24Ow9i50pStnWjLyz/AEnffdZ/7vP+Ia0fW8P6Tvvus/8Ad5/xDWj659aXvj/GYLr9ifl0LZ2lKVnWeRDiXOK/dYhnw216nI4c0b0Y9zqHLjj6625fIlp2jv3ReZsCJaoF0jAyGIqd2jGvgnPPieGT21bwoHOtJBvFLuGxXcxNeTxGtLagg33ZgTSmJuB1LSmRnmPJX2vQ1teve0u3U3ZG+bLRm9mQp5kNIghsRWwDodQ5jnwT18c8K0FcYhgXCZEKtRjvuNE9ulRT/Cqo8vzTQ4G7DReFRKznlDiwihABuINxwwAodW65ZNguKLRe7fPdSpSIr6XSEniQOyrg90itOW99jdylSHiwsPlwhSVtiOCcg8Sdys6jkjUAMZNUSFCfuMyPDgtl6TIcDbSAcalE4A+ys5jZq7SUXVbEF1aLSlSpyhjDIBwcn6Dy7DVEOJFa3JZnUkaDAe8OiYjXTP39yuKOkaJlRfiPOrXLfdU6V5c3bjqzp4nHBKx1cxzxXb7ebNJ7o36ZbaWVpWwnrfSlcZWkkHwFHcHxcedViPsHfpV0VbWoae6UxUS3Cp5KUNsqAIWpZOAMHrPXXCZsRfIN6g2h+GDNuGDE0OpWh8HkUrB0kfTVxzkzS9px0Z1ZczIl1A8VpX2s2nZRdO1l6a2gvTk1htSEFlpvKxhSyhASVnieJx2ny1CVZ710fbRbPxG5dzghDDr4jIU28h0lw8k4STx51zuXRxtNaLfJn3K2FiNGCVPqL7ZLYJAGUgkjiR1ddW74UZziXNO5X0KPKsY1rHimAvVVpSlW6vEpSlESlKURKUpREpSlEXq/+jR7xZn94ufcRW560x/Ro94sz+8XPuIrc9dCkPdYexcctb8wjfUV8qp9J/8A2e7S/wB2vfcNWyqn0n/9nu0v92vfcNXMf8F2w9Ss5X3iHtHWF4WFKClc0Xb18JA5nFfcj6KtuzO39x2TgmLYoUBMlx4rclOxQ86sHADYzyA8XPNXDbq+K2P2ltVyg2q1xr3OtDarrDdjBbTbqiDkIzhKiBV2yCxzMvKpSlbtPT46FjokzFZFEPm61rk+tjShvuuGu++gOK1FkdoNK3TtHtQ6voqS/f7dambrtA7iCmLCS0puMgjU4TxPEjA8orS1UR4TYLgAa+NpUsrMOmGuLm5NCRjWtM4NBs3q72HaOIqBbrW84/GKEyWXMupQwQ6lwbw5/PG8CRnA4DJxyn5fSHbrfcpbbAkSm231oacbUkpCTj8Mk/DHEdhHXWt12aeiFCmmMsxpzq2Yyxx3i0kBSQBxyCR56kZ2xV9tiLou4QFRvYsMmWlak5b3pwjhnjnHVUrY0draAYdytoktKufVzhfrF5rTrNPAVmf6RIhSx3IxLZW1OZeylQTrShTZU4cfnqCFA+JR41E3/a6Pd9n27e2y+ZHdipK3Hl68ElwnBJPPWnI4e56665nRxtJAtr0+TBQlthkPvspkIU8y2eS1tg6gOXMddcrN0abTX+3xZ9rgIejSyoMKVJbQXCk6TgEg8waqJmnHJyTsoqWiQYBEDxcca59FVUqVY7RsHtDfG5Dlst6nWo7xYcdU6hCQ4OacqIyfJUTdrTMsVxkW66smPMjqCXWiQdJxnq4ciPPVoYb2tyiLlkmxoTn5DXCqwqUpUalSlKURKUpREpSlESrr0Rf9pWzfzv8AyKqlVdeiL/tK2b+d/wCRVXEt+PD2hWk77rF+k9RXuBNfa+Jr7XSlxJfK8L9KX/aLtN8/X9gr3RXhfpS/7Rdpvn6/sFa7bn4LdvYtw5Le9RPp7QqlSlSFkss3aK6xrbaWS/LkL0oSOQ7ST1ADJJ8VagAXGgXRnOaxpc64DFR9K3Pc4ez0Lot2lt1hbZmv2qZFbkXTSCZDyl+HoPMIGAkdvHy1pip40EwSBWtVaysyJoOcGkUNL8cAcOnxmVaNhtpY2zFwlSZjTjqXY4bAQkE+7QojiRzSkj6eRqr1I2WyTL/MVFtwa3iUKcUp55LSEoHMlSiAOY89Rwi9rwWYqWO2G6EREubnVxTt7C7njMIRcIuiNuQ6y4nXHwGBpbPwTuFZ5fjDw55krbt/a+51OuNvQ3YLDGhLSgFSdKowUDk8SQ0oHGBo6udVCVsFf4d1t1tXCS7JuSSYRZeS42+P+VYOk4weuvty6Pto7SIqp1tUhuVITGaWl1C0l1XuUEpJwT46vREmQScnDUsYYEi4AB+N4vxGrq+6mxt/EXFgsJalwtzC3BciqAW2oFo5QSeSt0QeQ8M8Cc5y4fSVb47dtS5bnHURmWEKbUSUhSHGSVAhQPJkkYwMkZSeJMHM6L9p7e4y3LgstuPPpjoT3W0SXFHATgK4cag2tnLm8q6hEVQNpSTN1EDdYVp+k6uGBVJizLDeKHYqmwJGK31XAjb0ccNqulr6Q7fbzEdMWSt5LIQ5ywhSWm20qTggnO745x7ojiOB106veuuLxjUoqxyxmrTK6N9ooLTSpkaOw64WwI65jYeTrICSUasgEqHMddc7l0ZbT2mImXPgNtsKKUpIlNq1FSgkYAVx8IiqIjJiIPWabtSlgxJKEfUiC+7HRm4qoUqy3jYO92S3LuEtqM9DacDbzkWW2/ulHkF6SdP01WqtnsfDNHChV9DjQ4zcqGQRhUX3pSlKoUqUpSiJSlKIle7+jv3ibOf3ax9wV4Qr3f0d+8TZz+7WPuCtksP8V+xaVyq/BhbT1Kz0pStuXPFqz+kF/wBmFw+cR/8AETXjyvYf9IL/ALMLh84j/wCImvHlaVbXvI2DtXTuTHuJ+o9QSlK27Dm2m69EW1KLdYo0BdvMNHdJ/CPOrUoa1qUeWSDgDkDWJhQudrfgKrPzEwZfJOSSCQM11TS/PuG5ahyM8x5K+1tnYXb273O82bZy2WS0uWp0tsvwxCSreNgfhHFrPHOMqJrX+1rECLtReGLKQbc3McTHIORoCuGD2dnkFevhNbDD2urfTDVVUQph74xhPZkmlca3VpfcKHVfnvuKhhwPHqNbCg9IMeOLWh9EzTCaDYKFjU2Ayyk6MnhlTSs+JZrXtWm29Ht+u8FuXbmI7+9aLzUcS29+tA5lLWdR5Hq6qQTFrSGKr2abLloMcgDAVOlWaN0m25oxybWptSEpBWhRyMNLRn3Q5FQxp08OdfYm3FogQ4IQ9KfUwQpbO7KEhbiJGtaCkjikvJHDTnSMGqpZdgdodoYCZ1pgB+KpxTSVqeQjK08wAog5rlbOjzaO7OT24lv0rgPbmUl55DW7cP5p1EVctiTRpRuOrxtVi+BIDKBeBTH1ujTXUrDH6RIIUpuRGfVGWpxSklKVJ1OCTqVoyAf+IQPGEeSulW3VnTGRDiWt2LGALYKV6lpbUJSccTg6RIBHDqUCeVVe6bKXazRX5U+MlMdiT3K64h1Kwl3Tq0nBP5vXWbD6PdoZsox2oSUKTERLcW68hCGml+5UtROE56geNUiLMk5NDu0qswJEAvLhTboz8epSe0m28K82aRbo8V5sqe3iHicKVh1RCVccadKicfCxxqi1cIXRhtLcpUiNbokeU4woJXupjSgcp1ApOriMEcR466m+jq/OS5EVbcJhxgoCy9PaQkqUMpAUVYJwOQqOJDmIhynNO5TQo0nAaWtiDTjsv6lVKVnXizzbBcn7dd46osxg4cbUc46xy4EEEeesGrUgg0KyDXNe3KbeClKUrxVJSlKIlKUoi27/AEcf+0Nf93vfeRXrmvI39HH/ALQ1/wB3vfeRXrmt2sb3XpK5dyl9/wCgdqUpSs4tYSlKURQOxPvPsH93Rv8ACTU9UDsT7z7B/d0b/CTU9REpSlEXytPf0kv+z9r+8WfsVW4Ca1p072Vy89HNxMcFTsJaJYSOOQg+F/4ST9FWU60mWiAaCsjZjgyegk4ZQ6142pSlc6XZ1fLZsbs5JRCnObbwYccJQ5IacYcEhpXAqSlI4KIOcEGo7pH2mjbX7Y3C629tbcVzQ20XBhSkoSE6j4zj7KqlKuHRgYeQ1tN/arOHLFsXnXvLjgKgCgJrmArhiUofckDspX1I1KSBzJAFW6vFu1fSHYrTetm3rFKPdLzENm7z1IVhhhsDLKOGeJyVEDsFdNg6Q7FZ2bWiRun1ezNxcckBtZehtPHCHUchxzxzk4HUarcnozYiylRVXcre3rTSFIZCkFS31MnKgo8lJJxz6jg10xujhuW7HQzdDplqbMYmPjKFJZUSrj4JAeTgcc4NZrnZsH2Rw1d3Hdq3k1nObQvOGu/GmbXsoNtcxuNZ7Fs3c7E/tRBnrvkpgh1hLi24zbZKi6vwc6jy0gE8eNZL22tqm7V7Zzw+WYcyxOQIRcQcuqCG0IGOonQTxqGd6OHI6Dv5yUuJb1qSEagDukOYyDg+6x9FQO1Wzi9l7kmC88H3C3vCpI8HipQwCM55DPYcjqq3dEjQx7AAG3X3kq8ZBl47qc4XFw0AfDWlBTBoH3K2fsxtzs1bbnsUu+CPNuEKHupF1SXUJhthKg23oHu1AHBOMcfprSzhBcWQeBJI8lcaVaxY7owDTm+3cshLyjJdznNOPeT0C/AXJSlKt1epSlKIlKUoiUpSiJW6v6M3HbS5/wB3H/ETWla9B/0YbK4Zl8vKwQ0ltEVs490onUrzYT56yVmNLpxlFhLce1lnRa56DiF6TFKUroC5EuiV+Ie/sH7K/PJz8Yv+0a/RBaQtJB5EEV4E2ptDtg2ku1sfSUqiynEDIxlOfBP0gg/TWr260lsN21bzyUeA6Kw43HovURVr6M7tDsW3dkuN2fEaFHeUp1wpJ0jQodWTzI89VSlazDeYbw8ZlvUWGI0N0M3VFFsPYTaK2WjbPaCdcJaWIkqHNaZcKVHUpxXgDgM8RWuxwSnPPAr7SvXxS9oborxoqIcBsOI54JqQBur33pWxdi9otn7PsZdG78gzZzdyalwoGDpeWlvSkrPLSCckZ44rXVWaz7JoukW3OLmqZenPuIQgMFYShsjWoqzwPHgOvHOq4DnsfVgUc2yFEhhsU0FQbtV+ZbCb6RLbLlx7jepjM+WrZeTGktvNr0OSVOag0dIHAjsOMdddfsvY7ttPYdtFX6Lao9uYYD1rCV79tTScFppPIpV1HPInNVU9HOqLGfauiMS5bLMcLawVIcDZ1HicEB0ZHLgePKseZsM21a7lPiXHetRGm3mgttKC6goZUr84nI3yc4BAxxPEVkDGmKDKbcL92Bu2LCtlZIOPNxCCajDMbiKEa6aVlXm+2wbM2+3wJKXn5d4XdpaUIUlMYKGEtZI8IgE5xw4VY5+2Wz6rrt9InqZvNquMhtyHBG8bVIeTjS5rGNKUjOes9lagpVmJt4zeKEdqyZs+Ec5z8XB3ReAKilBrVz6Sr3bb9dbTIsmhMdq0RmFtIKiGVpzlGVcTjgM1TKUq3iRDFeXnOr2BBbLwhDbeAEpSlRqZKUpREpSlESlKURZtn/K9v+dtffFfoIjigeIYrwn0f2Zy/wC2tigspKtcxta8DkhJ1KPmBr3eAMY6q2yw2kMe7SQue8qngxYTRiAeu7qXKlKVsy0leWf6Tvvus/8Adx/xDWj69D/0n7K4XLHem0ktBK4rpx7k+6T5/CrzxWgWm0tnH1z06l1ywntdZ0KmatdtSvo90OzNXfay8W27WjYaJGmDVBt4YmKSgksqKwTw4ZwMnh2VR6VYsiFrXN09hqsrEgtiPa83ZJJ3inat427atnZFv2Tu23itrDFaWLXbmS4QpwghK3dXIDPI551pF51ch5x55WpxxZWs9pPE/aa4UqSNHMYAYAbe2qhlpRksXOBqTnoBwAAz9KmdkZke37VWSXOcDUaPOZcdcI9ykLBJ4ce2tjT9vbME7W2eyPmNZJECUWVrSdc+W4oHWrhwHMJBwAB21rGyWk3qaqI24EPFhxbQIBLi0pJSgeM8h5auDvRo1FlQmZl2KO6rgYaQhgE43jjYVjV2t8c44K4EmpoDowZSGLq9YorScZKujAxXEGmbUa115xvz3qz3Pa+w7RRbjYGZMK2Km2uC2m6lDg3jjQBUy6epPMAgeXNY8G+WCxv7Jx5N7amnZZMiUt1ltakyHVqyhho45AgZUcDjwqChdGDc6NGktXZIYdZD68tpy2hQBRnw+BwoZCscjjOKj07CtC3LmuXHwWIvdMgIY5JKVKRpyRnOnjnGM1cmLMZWUWCv3rp09OlWTIEmG822I6gzUrfQtrWlbxUUwFbhgsq1bRR29jExET2od3O0zU9AcSopbQG/xhwOQV1c+HKrDfds9lpkHbqPaojcWVcGmg3M1uEznA8lSyEHIQk+EoeLFahpVm2be1uT4wI7fAWSdZ8J0TLqa1rxB3VaLtudKUpVmsmlKUoiUpSiJSlKIlKUoi9Xf0afeLL/ALxc+4itz1q/oCsrln6O4a5CShye6uVpIxhKiAnzpSD9NbPzXRZFpbLMB0BcZtRzXz0YtwyigGKqfSfw6Ptpv7ue+6atuaidprX7ObPXW2jgqXFcaB8akkCriK0vhuA0FWcBwZGa45iOsLwAKVzcaWw4tp5JQ62ooWkjkRwP8a4VzLBdyqDgtp9GPtRtVvkXe83uJF2jCimA3JjuONxSD+NKUjClc8ceGB9EFeLVZZG0sByZtg1eWZ8gruMzcOILScjJORkkjIGOwVSaVdGYBhth5AoL8/f4zUWPEmRGdGEQ1dd+7hmoaXUN40nGqtXSFtM1tPtK8/bwW7VFSmLb2sYCGEcE8OrPE/T4qqtKYqB73RHl7s6u4UJsCGIbRcPHHOdK2dbdsbPZNgLQY57p2pgSJRhoKfAjFxQw8cjBUAPBHacnlU9O6QrG0/tZLUuNelzGbXuGJCXNL62jlw8MHKTx4nGcc6pVv2BZuCLLpuSm3LghKlpLI8AqaU4kJOoZJCSOOOdd0To4ROlsQo1xUZalOpdCmQlCd3ISwopJVx90VDyY66yjIkyG0a3xSnTj4CwMSBIlxc5xqSScc7g6moVGamNa1oVZnrvY4O01+2zRtCzOYucV9DNuCV90qW6gJ3bgIwlKe3PUMVFxtpLPa770eQ2bimVb9n165cwNKSgqcd1r0gjUQOA5dtQrGwG+gGV3eAA2hZTus8FBs9v/AD/VWDe9jzZ7Qbh3UHcS1MFopCSU6nAlY8InB3SuYHPhnBqh0WMPWDRpz6QdOpSMl5YkNMQm7JFw+EtGbMCdpxVmh7VWKLs5Lj3phi+rVenJECKFONGOlR8N1axjIUMYTxqudJV1h3zbq93G1PiTCkPJU04ARqGhI6wDzB81VWlWj5h0SHkHVwBHb3LIwpOHBimKCamvEgnq6cSlKUq2V8lKUoiUpSiJSlKIlXToi/7Stmvnf+VVUutm9AlmcunSNBfSn8Fbm1yXDjrwUpHnVn6DV1KAumGAaQrG0HthycVzsMk8RReyByFfaUrpC4qvhFeF+lL/ALRdpvn6/wCFe5814y6crI5Z+ka5uKSd1P0ymlduoAK8ygfOK1+22ky7ToPYtu5Lva2be04lvaFrirBsltjcNjJcmTaERluSWdy53QyHBoPMfT11X6VqDHuhuymmhXRokNkVhY8Ag4g51t+29K7Y2IvzMqFY2Lmt9juWKi2pCHUA+GpSQMEjmM8uqtQE5JPac8KUqSLHiRg0PvoreXlIMqXmGKZXinb0lKuHR6bL3bcRe1QUSjExbl3BJMZL2oe7A8WcZ4Zqn1MWmytXCDNlyJK2ExyhtAQyXCtawspBxjCfwZyePMVTBJDwQK0Vcy1r4JaSRWgqMcR/ojOFttnaGwQ5Owz7l3tKRZLhIE5EJtxLYDiSdaEkHKc8yMDJ4CsGVtDs3DtTMVqbaULN8iTEos7D6U6UL8NTu954TnGnrqCg9HkVpqeJUlMiSXVxYgWhQRvA66jKtJB47okccDPHNLj0ew3biWLdL7nitBLAWptSlrkFwI8LJxjUQcpwMdVZYxJjJuYL9+jsWuiBJ5YBiOu2Uxro0k0u6qqr7VXBNw2zvE+zvKdQ9cHX4zqEnJGslKgOfYa2Lt3tFFtUCyvsw1x7rfXYt3vLCuGd2EhKcdQUpKl4qpxNlDEDtzst3ejvwoTc1l1TaWzrU0XdCTqzkIHUDz7ONVC4XGZdZjsu5ynpkpw+G68sqUr6TVmYj4IdW4uOqg09dNiyQl4Uy6GGmrWCmepuurgKXV25lctu7fa7nPum0ls2lhy2prxeaiLCxKBUeKCnGBp48c4wK5vXewzk9Hse6vF+DAYLV0bQFAtgvFWPHwI5eOqBSojMEuLg2mVjjprnV02TAY1heTk1pgKAtyRgMwwOK3VLmWNqwbWWxF12ZZduEdJhC3tOIBQhwLCVqPDVjkOJznjWlaUqmNGMYgkUoqpWVEqHAOJrTHUKeNaUpSrdXqUpSiJSlKIle7+jv3ibN/3ax9wV4Ujx3Zb7UeMkuPPLDbaAM5UTgDzkV792dtvsNYbZbgQe5IrbJPaUpA/hWy2E05b3LR+VTm83CbnqeoKVpSlbaufrVn9IL/swuPziP/iCvHle2emOzO3zo5vcWKnW+htL6EgcSW1BWPMDXibnitLttpEwDmoul8l3tMk5ucO6wKJV42dvlvhdHO2FrkyA3PnOxlRmikkuBCsq44wPpNUelYWHEMM1GvitnjQWxmhpuoQdxqt1247HWbZMW7Z7bKLbrrObxdJ64jynFJP/ANJGB4Ceees1qK8w4kC5Px7ZPRc4qCN3JbbKA4MfBPEcyPorBpUsWOIrQMkCm3v++tW0tKGWe52WXZRqa0x2gVuFwGFMyVu7ZW6bK2aZs1cY0ywxbew213UHmHFTxIxhasjkMngc4x1VpAnAJ54BNbDe6LlMulBuiFgspIUhrUN8SoaDhXADTx6xkZFSSrojCXMbVRWgyDEa1kV5bjhnqKH7aFYoF22fY2fTa5Vw2ekyYl5kyEme1Icb0KUClTZbHX4+yonbLaey3O3bXt2ua4+qfeo8lgOpOpxKWyFqHDgkKOBnjjFQ8XYBMxyS2xPUpcNlDkkdzkcSnUUt8fDPIADjk8qyF9GgbYlPKuiQiI04XiWcYdTo4DjxT4Y48+HKrp0SO5mSGAXU4U4BY9sGThxct0Qk1BocK1DsKZyOKy+iYsTnrrZr+y65s7KY7qlupHgsqYOtKs9WRlJ7dQrtRtTE23j7VQLtcW7JIus1mXEefB3JQ2NKWVkDwQE4xwxkGuiFs5P9jrpZ2No5Me3RmEvzGCgpZU8pIUB7rwhjGTz4DhXTI6L3IsqOw9cEjfuoSkhGcJU6lAPA/wDNnHiqlvPNhtaG1ArXpupdfS8qt4lnxnve+hNCKVupQ1vFKmgqKUoAuGxEi2bHdIMdyfd4siCww+lcuOFqb1KZWABwyfCIGcV2bGCxq2ZlJeesrF8ErLiry0taDG0Dg2E5GrVnPX2VXNodmhYIdreVLD7k1kOLbCQN3lCFjrPDCwOODlJ4YxUBVsIzoJyS3Ct1+enjSr4y7JluW15qcm8UvySc2up1YUV66VZ1uu20EW42WbHlxX4LKNLIUktKQkJIKVcRy4ZJ4fXRaUqCLEMV5ecSryXgiXhNhA1DRQeAlKUqJTpSlKIlKUoi25/Rx/7Q1/3e995FeuBXl7+jLZXJG0d2u5SQxFihgEjmtaskfQEfWK9Q1vFjtIlQTnJXK+Ubw60CBmAXKlKVmlraUpSiKB2J959g/u6N/hJqeqB2J959g/u6N/hJqeoiUpSiIOVdTzSH2ltPJSttaSlSVDIIPMV20zRF4/6V+h6dsfOeuFjjuS7C6SsFCdSo2eaVD4I6leftOqa/RMpCgQriD1VTrr0V7HXp8vz7BDU8o5Km0lvJ/wC6RWszNih7sqC6g0Ld5HlMYUMMmW5VM4pXpr11Xh2le0+8jsJ+j7PpXP8AVTvI7Cfo+z6Vz/VVl5kmPiHHuWS9KZP4HcO9eLKcuI4HnXtPvI7Cfo+z6Vz/AFU7yOwn6Ps+lc/1U8yTHxDj3J6UyfwO4d68eydoLrLd3sq5S3nTpypbyiTpOpPX1KyR46ylbXXlcLuYz5A1STJW7vla3F4QBk5443aSOyvXHeR2E/R9n0rn+qneR2D/AEfZ9K5/qqvzRNivrjj3KE8o7PNAYRu1N7148bv10ZacaauMpDbiEoWkPKAUlPuQePIdVYsiXIllJlPOPFIOkrUVYyoqPPtJJ8pNeze8jsJ+j7PpXP8AVTvJbB/o+z6Vz/VXnmWZI9scVWOU0iDUQzub36F4spXtPvI7Cfo+z6Vz/VTvI7Cfo+z6Vz/VVPmSY+Ice5V+lMn8DuHevFlK9p95HYT9H2fSuf6qd5HYT9H2fSuf6qeZJj4hx7k9KZP4HcO9eLKV7T7yOwn6Ps+lc/1U7yOwn6Ps+lc/1U8yTHxDj3J6UyfwO4d68WUr2n3kdhP0fZ9K5/qp3kdhP0fZ9K5/qp5kmPiHHuT0pk/gdw714spXtPvI7Cfo+z6Vz/VXbH6Gdh4zqXGtnoxUniNalrHmJIp5kmPiHHuXh5UylLmO4d68n7E7A3jbu4ojWiOpMcK/Dy1ow00PGes+Ica9n7JbLwdjrDEs9rB3MdJytXulqPFSj4yalocONAjoYgsNRmEDCW2kBKU+QDhXfj7Kz8lZ8OTBOLjnWp2pa8W0iG0owYDtK5UpSsosGuJHCtMdNfRG7tcgXzZ1A9mGEaXmeXdKBywfhjq7Rw7K3P2Uq3mIEOYhmG/BXUpNRZOMI0I0I8UX54yoj8GQ5HmsOxpDZ0rbdSUqSfGDXTXvi/bHWHaZAF9tUWcQMBTjY1AdgUOP11Wu8lsIeez7I/8A3XP9VaxEsOKD6jhRb1D5VS5b+0hkHVTtXiyle0+8jsJ+j7PpXP8AVTvI7Cfo+z6Vz/VUfmSY+Ice5S+lMn8DuHevFlS1m2kuNieYXBkOBpl7fJZKyGyvSRqKQeYz9Qr173kdhP0fZ9K5/qp3kdg/0fZ9K5/qqptjTLDUOHHuVD+U0jEbkuhuI6O9eQ4e1N5gvh5i5Sd5vN7lTpUC5p06yD+djkfEK4z9pbvdG1tzrhIebcSgOJLhw4UjAKh+ccAcT2CvX3eS2E/R9n0rn+qneS2E/R9n0rn+qqvM83SmWKdKo9I7PDsrmjXY3vXiyle0+8jsJ+j7PpXP9VO8jsJ+j7PpXP8AVUfmSY+Ice5TelMn8DuHevFlK9p95HYT9H2fSuf6qd5HYT9H2fSuf6qeZJj4hx7k9KZP4HcO9eLKV7T7yOwn6Ps+lc/1U7yOwn6Ps+lc/wBVPMkx8Q49yelMn8DuHevFlK9p95HYT9H2fSuf6qd5HYT9H2fSuf6qeZJj4hx7k9KZP4HcO9eLKV7T7yOwn6Ps+lc/1U7yOwn6Ps+lc/1U8yTHxDj3J6UyfwO4d68WVkQYEq5ym4tujOy5LhwhppBUpX0CvZfeS2ETx9rzJ8rrn+qrRYtlbLs01osVsiwAoYJabAUfKrmfPUkOw4pd67hTUoYvKqAG/soZJ10pwWvehjooOw8RdzvYSq+SkaSkHIjt89APWTwyfEB1cdtigoa2iDBZAYIbBQBaLMzMWbimNFNSfFFypSlTq2UHtTs1C2usUy0XVJMeSjGpPukKHFKh4wcV4w256PrxsHcXI90YU5EKiGJiEndujq49Su0V7pxXRLiR5zC2JrDUllYwtt1AUlQ8YPCsXOyEOcFcHDOs3ZdrxbNJAFWnEdoX55Ur2xJ6Gth5Tpcd2ejBZ4nQpaB5gQK6u8jsJ+j7PpXP9VYDzJMfEOPcttHKmUpex3DvXiyle0+8jsJ+j7PpXP8AVTvI7Cfo+z6Vz/VTzJMfEOPcvfSmT+B3DvXizGedSCr9dFhAXcZag29v0ZeUdLpOdY488k8fGa9h95LYT9H2PSuf6qd5LYP9H2fSuf6q9FjTIwcOPcqTymkXYw3Hd3ryA1tLeGUxks3SY2mKnSwEvqG7SRjA48OFcpu0tznR40ZyU8iPHiiMltDhCSgDiSM81cM9uBXr3vJbB/o+z6Vz/VTvJbCfo+z6Vz/VVfmeawyxxVHpJZ9QeaO5vevFlK9p95HYT9H2fSuf6qd5HYT9H2fSuf6qj8yTHxDj3KX0pk/gdw714spXtPvI7Cfo+z6Vz/VTvI7Cfo+z6Vz/AFU8yTHxDj3J6UyfwO4d68WUr2n3kdhP0fZ9K5/qp3kdhP0fZ9K5/qp5kmPiHHuT0pk/gdw714spXtPvI7Cfo+z6Vz/VTvI7Cfo+z6Vz/VTzJMfEOPcnpTJ/A7h3rxZSvafeR2E/R9n0rn+qneR2E/R9n0rn+qnmSY+Ice5PSmT+B3DvXiytpdFfQ9cNs5zM68R3YdgbIWta06VSP+VHiPWrs5eL0ha+irY2zSA/B2fhh1JyFOJLmD2+ETVwACQAgYAHDHKryWsUNdlRnVGhY2d5TmJDLJZuSTnNK9HevjLKI7SGmUhDaEhKEgcAByFdp5UzStnWkJSlKIvOPTZ0OSpM1/aXZOOZBdyudDbGVav6xA689Y59fGvPK0KbWpDiVJWk4IIwQa/RImq1fdgNmdpnC7erNElPHm7o0rPlUnBNa9OWQ2M8xIRoStws3lG6VhiFHblAYEY00X6My8IUr2n3kdhP0fZ9K5/qp3kdhP0fZ9K5/qrG+ZJj4hx7lmfSmT+B3DvXiyle0+8jsJ+j7PpXP9VO8jsJ+j7PpXP9VPMkx8Q49yelMn8DuHevHKLvcEIQhE2QlCEBCQHSAE4xgeLTkeQmvqbzcUubxM6QHASrUHiDkrCyfpWArygGvYveR2D/AEfZ9K5/qp3kdg/0fZ9K5/qqvzNNfGN5VB5SyB/hnc3vXj9jaK7xRHEa5y2kxiosBDyhuyrnjjwzXC5X243cqFwluvILqng2VeAlaiSSE8hkk+c17D7yWwf6Ps+lc/1U7yWwf6Ps+lc/1U8zzRFMscV4OUlnh2UIRrsb3rxZSvafeR2E/R9n0rn+qneR2E/R9n0rn+qqPMkx8Q49yk9KZP4HcO9eLKV7T7yOwn6Ps+lc/wBVO8jsJ+j7PpXP9VPMkx8Q49yelMn8DuHevFlK9p95HYT9H2fSuf6qd5HYT9H2fSuf6qeZJj4hx7k9KZP4HcO9eLKV7T7yOwn6Ps+lc/1U7yOwn6Ps+lc/1U8yTHxDj3J6UyfwO4d68WUr2n3kdg/kBn0rn+quSehPYRKgobPsEjtdWR96nmSY+Ice5PSmT+B3DvXj2xbP3Paa4NwLHDdmyVkeChPBI7VHkkeM17F6Lejljo9sO4WpMi5yiFzHhyJHJCf+UZPlyT11a7VY7bYowj2eDHgsg50MthIJ7TjnUiOVZqRsxkoctxq5azaluRbQbzTRks0adq5UpSsytcXGqB0q9G7PSFY0ttqTHusQlcR48snmhX/KeHkIBq/4pjnUUWEyMwseKgqaBHiS0URYZoRgvz8vdhuWzk9cG9w3oUlBIKHU4B8aTyI8YqOr9A7vYrbfo/c96gRp7PUl5sKwfFnl9FVBXQnsKolR2fYBPUHHAPvVq0Sw4gd+zfdrW+QeVUHJ/bQzXVSh3rxXSvafeR2E/R9n0rn+qneR2E/R9n0rn+qovMkx8Q49yn9KZP4HcO9eLKyIs+XCQ8mHJdYS+jduhtZTrT2HHMV7L7yOwfyAz6Vz/VTvI7Cfo+z6Vz/VQWLMA1yhx7l4eVEkRQscR0d68nXTba73NTREhcNLccx9LDqxrQTkg5JJGTy5DqqP9sN21hfslL1hncA75WQ18Hny8Vewe8lsH+j7PpXP9VO8jsJ+j7PpXP8AVUhsibcal44qJvKKzmCghHc3vXjhN2noZdZTNfDLzaW3EB0gLQkYSkjrAHKsOvafeR2E/R9n0rn+qneR2D/R9n0rn+qqDYsycXDj3KQcp5JtaQ3CuzvXiyle0+8jsJ+j7PpXP9VO8jsJ+j7PpXP9VeeZJj4hx7lV6UyfwO4d68WUr2n3kdhP0fZ9K5/qp3kdhP0fZ9K5/qp5kmPiHHuT0pk/gdw714spXtPvI7Cfo+z6Vz/VTvI7Cfo+z6Vz/VTzJMfEOPcnpTJ/A7h3rxZSvafeR2E/R9n0rn+qneR2E/R9n0rn+qnmSY+Ice5PSmT+B3DvXiyuSEKcWlDaVLWogJSkZJNe0e8lsH1bPs+lc/1VO2HYHZnZpe8slmiRXhydCNSx5FHJqtthxifWcAFQ/lVLBvqQzXXQDx0LTfQl0OSoUxnaTayOqO414UGIsYUlX9YsdRHUPpNeiMYoKducVs0tLQ5WHkM/2tGnZ2NPxjFi48ANAXKlKVdKyXBQCgQRwPCvKXS/0NTNnZ8i87MxnJVlfUVuNNIKlxVHieA5o54PVyNerq+EZBBwQaspuUhzbMl29ZKz7QjWdF5yHeDiNPjSvzspXua89GOyN+fL9zsEN15RJU4hG7JPadOMmozvI7Cfo+z6Vz/VWtusSODc4Fbq3lTKketDdXoXiyle0+8jsJ+j7PpXP9VO8jsJ+j7PpXP9VU+ZJj4hx7lV6UyfwO4d68WdvZUm5tHeHVKU7dJi1FosEl9Ry38Hny8VewO8lsJ+j7PpXP8AVTvI7Cfo+z6Vz/VVQsaZGDhx7lS7lNIupWG47Q3vXjxV9uikspNxl4ZSlLX4ZXgBPucceGMnFZdz2uu90nvS3Zz7SnWy0UNuqCUtnmgDPueHKvXHeS2D/R9n0rn+qneS2D/R9n0rn+qqvM81hljiqPSOzyQeaO5ufpXj0X+6gAC5SwkMbgAPK4NfA58vFXJraK7svb5q5zEPYUnWl9WcKI1cc9eBnyCvYHeS2D/R9n0rn+qneR2D/R9n0rn+qvPM838Y4p6SWef4R3N7141kXCVMaYalSXX2o6dDKVrKghPYAeXIeYVjV7T7yOwn6Ps+lc/1U7yOwfyAz6Vz/VVHmWYJ9oce5SDlRJAUDHDd3rxZSvafeR2E/R9n0rn+qneR2E/R9n0rn+qnmSY+Ice5e+lMn8DuHevFlK9p95HYT9H2fSuf6qd5HYT9H2fSuf6qeZJj4hx7k9KZP4HcO9eLKV7T7yOwn6Ps+lc/1U7yOwn6Ps+lc/1U8yTHxDj3J6UyfwO4d68WVYdkdirzttcUw7FEU6M4dfUMNNDtUr+HM161Y6GNhmHErRs9GKknI1LWoeYnFXSDbolrjIj26MzEjoGEtsthCR9AqeDYbsr9q67UrWZ5UsyCJdhrpNOoKE2H2Oh7DbPR7TAJXp8N94jBdcPNR/64ACrLX2vlbSxjYbQ1uAWhxIjory95qTeuVKUqtUJSlKIoHYn3n2D+7o3+Emp6oHYn3n2D+7o3+Emp6iJSlKIlKUoi44qPu67kiKn2EajuyS4kHuhRCUoz4SuAycDqqR5CuKgcHHPqJrwioXoNDVUG17b3ARGrhfWIaIL770VpMUrU8p9DpQEpSRx1aVHxY49tSLfSLZXJ1qiapCHLo64wwVt4Sl5BwptXHwVA/aO2sQ9HaZFgYt06W2+9FnuTY7hjgoClqUopUgkhQ8NQ5jmOsV0XDo4VNRb0omRoaYbb+O5oSWxvHCk7wDOAUlCCOfLjVhWYAuGj7rKUk3OOUaY4dNNOpTCNura9LvEWK1KlOWp1DMgss6gXFYwhPaRnieQxxNSllvkXaCIqRAKwEOKadQ4nSttaThSSO0VTWei0sR7hHTdCtuU5HdIWxkLW1zLgz4YWckjhxNWPZDZdOysWZHRIS+iRKXIAS0GwjUBlIA4YBHDy1LDdHLvXF3iigjMlQ0806pu6r+KstKUq7VilKUoiUpSiJSlKIlKUoiUpSiJSlKIlKUoiUpSiJSlKIuB4cudUKTtHtW1ehbRCtIkLiOy20qecxoQ4lISVYxkhQOeQ486v3Cq7L2bXL2mauzklO4TBchqj7vipK1BROrPakdXbUMQONMk0U8FzGk5YHSsIdI1nVHkPoTLW2zGVLbIZ/wCIZSQFLbyeIGQeo4IPXXc7t/ZkR7A6046/7PLCYKGm8qVkZJPEaQOuoiL0ZtwbPMtsSRFaQ9DVDZfEBIeShWAdSwfCOB4s8zXUz0YLjzocpq6+FGlNyENqjjQjGStKOPgha1KUfHjsq2ypq71ftf3divciRv8AWOrXddmuvpxGhWWFtbAmXRFuDcph9wLLCn2ChLwQcK0548M9eMjiM1YPNVDsnRymzXqBckzkuqiKf4mMA48Hf6xecqIOOPi5VfOVXMIxCDzgVlHbBa4c0ahcqUpUygSlKURKUpREpSlESlKURKUpREpSlESlKURKUpREpSlEVV2xvN3sNvfn2uNDfjRYrj75fWoKJTghKQO0Z4nxVhHbdVmLrW1LbQeS2JOYCVOBEfA/CLB4p46h15057cT20tnVf7DOtiHxGMtktFzRq0g8DwyOrNQN12Aauc6PPcdirliGiI/3RDS8haUkkKSknwT4SusjBq0iCMHEsV9BMuWARde3xjmUlE22tMy73O2JdW1KtzCZLxcThKmiMhaVZ4jGPOKwo/SJa5lni3WLFuDsOSFqbUmNnwEHBUePAdg5njwqOuPRp7JXebNVctw3JW1lppgJ/BJQEKaJzxSoAZ5chXUejBTsGHGk3Fp4R0SG9K4gUjDq9epKCcJWDwB48Oqoy6ZqbvFe5TBkjQHKNbq46L82lX+JMZnRWZMVYdYebS42sfnJIyD5qyM1G2O2+w9ngwFO74xWENbzGNelIGcfRUjjx1eipF6xjgA40wXKlKVUvEpSlESlKURKUpREpSlESlKURKUpREpSlESlKURKxpa30RX1Q20uyAhRaQtWlKlY4AnqGayPHT6aURa8a2vvkabck3Zq1Mw7RuVT3EuODS2tOoqTkcSMcuvxVIy+kmz2+3PzpzcyO3GdbbkIUx4bQc9wtQz7k9oz9Rr7L2HRc3NpUXGXvIt8Q2koQ3pLOgYSQSTnq6uqsOT0el+0LgofgsLXKYfcWxb0thaWlBQSpIVxyRxPYTVh/wCQ0Gmvtp2LKDyN1Mq7CtLswrp18FMy9tLXEvrNl1OvTXIipeGWytKWk9ZI7eoDJOayLLtNDvcmRFYRIjymEJcWzIa0K0KyEqHiJB8YxxxVTi9FfccgONXd4JMWRGUvdgOhDiUpRpXngUJbQBw6ieupXZXYUbMXR+ciUyvfRG4ymmYoZT4ClEK4E8fCOc+KqmPmC4ZQu7FHEZKBhyHVNOKulKUq9WPSlKURKUpREpSlESlKURKUpREpSlESlKURKUpREpSlEXHNU6+33aG3XaJHjR7aI06YI0dTq1lf4tSypWOHNJGPJVxxUHfbG7d5lofZlJji3Su6Skt6tfglOOYxwUr6qiihxb6qmgFgf6+CjLftzGU6xCure6uJcMdwsArY7oAKi0lZxlWB5M8M54VwHSXYPa1IvynHkxI8gxXG1NYdDoVp0aes5Pm418ibBR4F6enxTFUh2QuSA9DSt1Dqhx0u5yBkk9vEjNQDnRAXIjjSruS4424lWI4CNalKw5pz7tKVrSOPIjsq0c6aAuGn7K/a2RcauNMPuMN2KuD22MGPOYiymJjBeWhsOuMENpcWAUoKu05A4ZGeGasXVwqgTejhU26quDtwbU8ZTErUqKFLQpvT4CVE5S2dOdI61HjV+xwq5hmIScsKyjCCA3mzXSudKUqdW6UpSiJSlKIlKUoiUpSiJSlKIlKUoiUpSiJSlKIlKUoij7q5PbgOrszTL80Y3aH1lKOYzkgE8Bk/RVMgbcXNruiVe2ILdvjznYKywVl1TqSAgISeZUo4x1VsAjhVHc6O0zLXNh3GYl9b10NyaXuBpbcJzpKSSFJ5jHYatooiVqxXcB0KhESnastXSHZmjbQ/3Q13fMMJJW1gNPj8xfHwSeGDy4jjxrvVtxaxdbtbGkyn5FqaQ5KLLBWE6jhKRjiVfRw66iJ/Rwi4w7dEXIisMR3XXXkR4YaDiltlGQAfBISo8eJyAeqsRnotdbbuCF3lbhnR2m317jCnHEOl0rXx4hSlKCk8OBxwqEumQbm3fbvVyGSJFS41++zQrnY79Fvzb6oqXWnIzu5fZeRpW2vSFYI8igeB66ls1WtlNlRswq56X2nEzpCXyhpgNIbUG0oICR1eDn6asvVV3DLi318VYRRDDzzZqFypSlSKJKUpREpSlESlKURKUpREpSlESlKURKUpREpSlESlKURQOxPvPsH93Rv8JNT1QOxPvPsH93Rv8JNT1ESlKURfK+UNQ+0929hLHMmJxvEJ0t5+GeA+s1DGisgQnRH4AE7lXDY6K8MbiblCbW7eMWFSosJCZM/HEZ8Fvy+PxVreVtrfZaipVxcbGeCWgEAeaoJxxbrinHVFbizqUoniSaldnrGL/LcjCWiK4lsrTrSVBQHPl2cK45NWvaFqzGRCcQCbmg08HpXSIFnSdnwS+I0GgvJFfAXz20Xr5UlekNPbRescLnK9Ia7rbs+zcYdxlJuTTbUE5US2o6k8cKHlxXJjZg7iKu43CNb3ZY1R2XQoqUDyJxyB8dWjWWk8BweSD+rXTTpuVy50i0kFouu9m/CujRfqWP7aL113SV6Q09tF6+VJXpDWbE2SU4u5N3Cc1Adt3F5KkKWNHwgRzFc29j1Oyre2i4MLjXDUI76UqIUofmkcwefmqsQbUIBDnX/q10wrpurhVUmLZ4NKN/46q6NF+xR/tovR/wDykr0hp7aL0edzlY/WGsZ6EyzdlQe60qbS6G1PhBxnkTjnwP2VPnYlKLs/bVXVkPss75R3SsY5nzDB+mo4TbRjkiG83GntZ9+pVRHSMIAvaLxX2c12rWFE+2e8/Kcr0hr4Np71jHsnK9Ia+3C0RYtvRMhXNmehTu7KUNqQQcE5wrjjl56iat4sedgOyXxD/wAq9RU0OFKxW5TWDR7NOsBS3tovXypK9Iae2i9fKkr0hqJpUPlk18x2896l8mgfA3cO5S3tovXypK9Iae2i9fKkr0hqJpTyya+Y7ee9PJoHwN3DuUt7aL18qSvSGntovXypK9IaiaU8smvmO3nvTyaB8Ddw7lLe2i9fKkr0hp7aL18qSvSGomlPLJr5jt5708mgfA3cO5S3tovXynK9Ia7Gdrr6wrUi6SM9ilagfPULSvROzQNRFdvPehlZc4w27h3LZmzXSYpbqY20ISAo4ElAwAf+YfxFbLQoLAUkhSSMgivNFbc6ML0udbXoD6ipyGQUEniUHOPMQfqrfuTluxo8XySZNa4HPdmK1C2rKhwWeUQBQZx271sClKV0RaeuPIVFX6/w9noZkTlkZyG0JGVLPYKlFcB2VobbO9uXu/SFlRMdhZaZTngADgn6SPsrXrctTzXLZbL3uuHediy9lyHl8fJcaNF5Wddeka8z3VGI6IDPUloAn6SahztReicm6SvSGopKStSUoBUpRwAOJJ7Ksg2OcMgQjcYibqU5EMk55ZxqxjOOquWNmLTnnF4e49NMcwwvuwF9y30wZCUAaWAdFenA71ge2i9fKcr0hp7Z718pyvSGsuJsyy7aV3GbdG4SG3ty6hxpSihfZwrlE2VbmXd23M3RlRQyHkOpQSlYxk8uWBiqhCtM5FHn1sPX09O1UmJIDK9UerWvq6KVvpTOFhe2i9dV0lekNfPbReuq5ysfrDXdL2dLcHu62TWblGDqWlqbSpKkqPLIUPJ56X7ZiRYZEVlxxt/ulPgqRwAVnBT9f11Q9tpsaXlzqCn72nDOqmmRe4NAbU1uyQDdjiBRdXtovXypK9Iae2i9fKkr0hrPOx61uSY0e5RH7hGQVuxUBWQBzAURgmsaNs3qiRpNxuMa3CX/AMOh0ElY+EcDgPGaqMO1AaFx/wCV2+tFTzkgRWjf+N+FbhSpuzgLp9tF6+U5XpDT20Xr5TlekNZ0TZBx2VcIs+Y1Bego3rmUFYUjnqBHVyrAutiNtiR5jEtmdDkFSUOtgpwRzBB4ivHttKHDMRznUH6tBphWuPZpVTXSD3hjWtJOHq6RXGlLxeF99tF6z+VJXpDXz2z3rn7Jys/rDXbdtmZNptUGe84haZIGpAHFskZAPlFcrhYGbfbrdNVcW1tzT4ADahgD3R+jP0145tpMLg5zhkgE+tmPSvQZFwBa1pqSPZreMcy6fbReufsnKz+sNPbRevlOV6Q1LDYpJuzNtTdWS+6zvUndK5cx5wCforDtuzTdzbujzVxbQzbySpZaUQpI6x9fDnUpgWqHZOUa3/v6BU58wUYi2eW5QaKXH2dJoM2crF9tF66rpK9Iae2i9fKkr0hrPOy0REKDLkXthhub+JyyskkHBHAdtQdxh+x8+RF3qXtyrTvE8leSoIxtCXaHRHkf1VxvGB0KWEJOM4tYwE/TTPQ4imNyzfbRevlSV6Q09tF6+VJXpDUTSrPyya+Y7ee9XPk0D4G7h3KWTtRek8RdJWf1lTdo6SLvAcHd603BjkoLASr6FD+NU6lTQbSnYDstkV2+vXVRxJGVityXQxup1L0TZbzEvsJEqA5rQeCgeBSewipE9WMVo3YK+Ls99ZaKj3NLUGnE54ZPI48R+2t5DGK6/Ytp+dJXnHXOFxXObTkfII+QL2m8bFypSlZ5YpdRUEglRASBxPZWttpekwtOLjbPJSvScKkqGQT/AMo/iakeky9rgWlqFHWUuTCQog4IQOfnyB561BXPOUduRpeJ5JLGhznsHatvsWyoUdnlEcVGYdp7FNPbXX15Wpy6SAexJ0481dftovXynK9Ia5wbCibZZlzM5toRSA40WyTk+54jhxrsOz7CLNFublzaS3IcDegtKylXX5hnzVpoFpPGXlm8ZXt5sK46VspMi05OQLjT2c9K6F0e2i9fKkr0hp7aL18pyvSGpB7ZENX6NaE3Btx55GoqSyrCCeIz9Hm6662dkn37xIhsvJejRVhEmUBoS2ezwsZOak5m1Q7JynY5PtZ8dKp5yzyK0bSlfZzbtNw05lh+2e8/Kcr0hp7aL18qSvSGpLaDY12yPJKXi9BSpKXZGB+CJ+EkEmuyRsPu5xt7F2jPXLRrTHKFJKhjPBWMcqrdLWs17mEuqLva04UqRXo2YqgR7Oc0OAbQ/p0aaC7pUSNqL11XOV6Q09tF6+U5XpDXdH2bJhMy7nOj2xp9RSyHUlSlkczgDgPHWTG2OecuMuDNmNQ3Y7O/CtJUlxv4SSOrlUTYdqPyaOdf+rpGe6uauKkdEs9taht36eg0uvoTmWB7aL18pysfrDT20Xr5TlekNd0jZl7cxX7XJauTEl7cNraSpJC+wgjhXc5skomQ1CuMWbOjJKnYzeoKGOeCRgkeKnN2pWmU679WOe6+/oqnOSAFaN/44X0vuuvuvosL20XrmLnK9Ia++2e9dd0l+kNSLNtjWqzR7m+uLcGpqkpbaW0sKSoHjgjs6x11jbT2MWZ9lSpTTzkpO9DTbSkBCTy4Hl18PFVURk/Dg86YpuoT6xurhnz6FSx8m+LzYhi+tDTEjHNmz1uWP7aL18qSvSGntovXypK9IaiaVjfLJr5jt571feTQPgbuHcpb20Xr5UlekNPbRevlSV6Q1E0p5ZNfMdvPenk0D4G7h3KW9tF6+VJXpDT20Xr5UlekNRNKeWTXzHbz3p5NA+Bu4dynou2l9iKCkXF1wZ4pdAUD562Psnt8xfFphz0iLOx4PHwXPJ2HxVpqvqFqbUlaFKQtJylQPEEVlJC3Z2SiAl5c3ODfxzeLlYTdkys0wgNDXZiBTfRemuynOoXZW7+zljiTF/jVJ0uAfDHA1MjhXaYMVkeE2KzAiu9cyiQ3QnljsRcvtMV9rpfeTHZcddOEISVKPYBUhNLyqAKqC2m2sh7NxwXsvSnBlthJ4nxnsFatuG399nOKUiX3I2TwQyAAPp51DXi6PXm4vzZJJU4rwRnglPUB5B/Guu2w0z5zEVx5McOq07xQJAJ5cB48eeuPWlbs3aExkQHZLK0FLq7Tr6AujyVky8nBy4zaupU1vpsGpZftovQ//JyvocNffbPeflOV6Q1LM7Fxn7qq1tXxhU5OoFrcL5jiePKo9jZ0OMvSn57EW3oeLKJDiVfhFD4KQM1Yug2ow3vOf98Zsa33U19aumxbPd+6P+OnCl3Uun20Xr5TlekNPbRevlOV6Q1mx9j3XLtHt7kxlIktF2NISkrQ6PF2VjK2eLcKTOemNNRG3FNMLWkgyFD4I5/SaoLLTAqXOz/vaOnWN40qoPkCaBrc37um4ZtNdxrguv20Xrl7KSsfrDT20Xrqucr0hrNRsi4FR2JlwiQ58hIU3FcyVHPIEjgCa4W/Zfulq5LnTUQF29WH0ONqUQOWeHjBqoQ7ULg3KN/6tVb77rr78yc5Z9K0aafp10uuvvuuqKrF9tF6+VJXpDT20Xr5TlekNSDuybDarYEXdlxFxVhlYZUPFk/SQPprjK2YiRjOQm9R3ZEIEutBpQPA4OCeB59VemDajQSXmg/WNFdOi9UiLIEgBov/AE66fDdfcsH2z3n5TlekNPbResAeycrA/wD1DWVP2aagT7fEXcm192AELDSsJSfck+WspOxiDcLhCVdWUuQG966S0o+DjJ82R569EG1C4syjUGnt56V06EMWz8nKyRQivs5q00aVF+2i9fKkr0hp7aL18pyvSGsiJs4iTY5F2XOQywwsoUksqOTnhg+Ph5M8azXdjorEmLHevsdt6WhK2UllYylXI55Dr514yDajwHB5vp++M+GdHRJBpILRUVHs6Mc2bOor20Xr5TlekNPbRevlOV6Q1FuJ0OLRkHSojPk/9q41jjOTQP4jt571fCWlyKhjdw7lLe2i9fKkr0hp7aL18qSvSGomleeWTXzHbz3p5NA+Bu4dylvbRevlSV6Q1yTtVe0KBTdJWfG5kVD0p5bND+I7ee9e+Sy5/ht3DuV7sXSZOhupReUiZHJwVpSAtI+jga2tCmx7jFblQ3EusujKVDrFebqv/RhenGJ7trcWSy+kraBPuVjnjyjPmrc+T9vR+fbKzLsoOuBOIPctYtiyIIgmPAFCMQMKbMy27SlK6gtGXEACsWfcI9siOypjgaZbGVKNZX01qLpPva5VzRbGVER4oCnAPzln1DHnNYe1rQbZkqY1KnADWfFVkLPkzPTAhYDPsXC+dJs+Y4pFnAhMA8FkBS1ePjwFVxW1V7USVXSTk9jmKh84qxtbKFbjMZ25w2bg+gKajKKiTkZAKsYBNclM5adovLhEJwz0GoYgLoQl5CSaGlg6RU3YnA9JwWH7aL18qSvSGntovXypK9IaybJspLuk1TUgGJHac3TzqsDQv4IyRk+TtrltBslKs0kJjhUyMpwNodTg5X8EgE4PlrzmrV5jn6uydpruXvOWfzvNUbXHAddKdCxPbRevlOVn9Yae2i9fKcr0hqfR0eSFWpT65ARcArSIupHuuoatXPB5VFW/ZgSoc9+dPRbjAVpkodaUSjPAcvpqV0ta8NzQ4uFRX2vvwUbY9nOBLQ00u9n7cVi+2i9fKcrP6w09tF6+U5XpDUlF2PZmy40eJd2Hu6GVOtrDSuISeII5j6aw4+zgdiiU/PYix3XyzGU4lWX+OMgdQ48zVBhWoP3z/wAtmvWMdICrESQP7o/4/bUdy6fbReufsnKz+sNPbRevlOV6Q1KnY6KI63/Z6NuUPbhSwysjedn18+VYkjZppi0yrgLkysR3ixoShXhLHIA8uI4/TXr4FqMFS80pX2xh/wAtqpbGs95oGjGns59yxfbPeuu5yvSGntnvI/8Aycr0hqRVsghtu1rdubaPZIgMgsqBBPb9OB9NcJmyO4TPEO5x5j0AapLQQpKkgcyMjBxQwLVaCco/8tVdOi+mK9EWzyQA0X/p100abtqwfbReuu5yvSGntovXXdJXpDWRctnWLYbbqubbiJwCkqDShpQfzj6uddd42eVabu1a0SUypCykHSkjSVchx8oqKI20odcp5uoPa04Z86kYZF9KNF4J9nMMc2ZdftovR53OV6Q09tF64Zucr0hrlf8AZ5+w3BmIpxMkvJBbW2OCsnGPPUo1sOky3oT93itTWGt680ltStCcZPHGOseeq2wrUdEdDDnVFx9bPvVDolntYH0bQ58n7adOdRPtovXynK9Iae2e8/Kcr0hqKWAFEIVrSDwUBzHbXysd5ZNA05w7z3q9EtL/AAN3DuUt7Z718qSvSmpC37fXyCtJXK7rbB4oeSD9Y41WaVJDtCchOymxXXayqHyUtEbkuhtv1DuW+tmdqom0kcmPlqS2PwrKjxT4x2ip/jivOtlurtkuceawopLahrAPBSeseb+FehmXUvNNutkFDiQpJ7Qa6vYFrOtSARF9tuOvX3rn1r2cJCKCz2XYdy76UpW0LCLjy51UdrNuI+z2YzCBJnkZ0Z4IHar1VO326Js9olzV+FuWypI7TyA8+K89yZDsyQ5IlLLjzqipaieZNadyhtl9nMbBge27gO9bFY1mNnXGJF9kcToU5M24v0xRKrgtlBPBDQCQP41ie2i9fKcrH6w1x2fswv1xTCTJRGcWklGpJVqI444eIHzVkN7Lyndo1WTWlLqVkFwjwQkDOryYx5652H2nHa2KHuIccketn0UrduC3MtkILjDLWgtFcBhpw710+2i8/Kcr0hp7aL18pyvSGs17ZFxqfOjmaymNASO6ZS0lKEE8k45k8uXbWJOsPcTMWUmazIt0hzQmU0DhJ6wUniDz81evZaTAS5zqD9WumnCt1cF410g4gBran9OqujGmbFcfbPeflOV6Q09tF6P/AOTlekNTZ2EbTcFQPZljutDRdU3uV8EYznPLlUUxs4lUNM2ZcY8GG64pEdx1Ksu4PMJAyB5akfAtWGaOcc/7+jGt92OdUNi2e4VDRm/d06Lr+iq6fbRevlSV6Q09tF6xj2TlY/WGsljZR9d8btUmQ2wt5Gtl4ArQ4OYIx2jPmrtkbLxWbbLnNXll5qKvduAMrHh9SeNUiFahDnZRur+9TDHPmuw01VRiSAIGSL6H2dOF9OhYPtovXynK9Iae2e9fKcr0hqUc2QisuQ23b5HQuYhLjALK/CSeXHGB9NYCtmz3Auc1NZdZYe3UpKQSpgasayOsdfCjoVqMN7z/AM+yuuuy9eNiSD8Gj/jt1aQRtuxXV7Z7z8pyvSGntovXypK9IakntilouKobdwYWlpjfyXilSUMpPLOe3j5qw17Pspsj90TcmnENOlndhtWVK6gD4xg/TR0K1GE5TjdX97RSufMjYtnuAIAvp+7pwzZ6Lp9tF6HK5yvSGvntnvWci5yvSGuy6WFu3WmDcEzm30zQS2hLZSeHPn2HAr7eNmpNnt0Ga8tLiZQ8JIGC2SMgH6PsqNwtJmUS53qgE+tmOGdVtMi7JAa28kD1c4xzLr9s95+U5XpDT20Xo/8A5OV6Q1lwtlg9HgvTrixBM4/7s2pKlqXxxngOGajLxbhabg9DD6ZBZOla0gpGrrHHsryJ5xhQhFe80+rTfhWuF/Fes8iivMNrRW/93Rcc19921ZHtovXypK9Iae2i9fKkr0hqJpVn5ZNfMdvPernyaB8Ddw7lMtbWXxpWpN0kk+NWr7atuz3Sc6hxLG0KQto8BIQnBT5R1jyVrmlXcra89KRA9kQnUTUbL1bx7OlJhmS5gGsAAhelmnUPtpcZUFtrAKVA5BFdnA1rnosvTkiNItb69RjgLZyc+CeY+g489bG8tdns6dZaEqyYbn6865nOSzpOO6C7N1ZlypSlZFWiUpSiKB2J959g/u6N/hJqeqB2J959g/u6N/hJqeoiUpSiL4KpHSmcbNpx1yUfxq7iqR0p+9tHzlH2GsNbX5bH+krIWb77C+oLTdWvo+Iavq33FMobRHWkl1wJGTjA48+VVSsuBaZt3UtFuirlKbGVBAGR464vIxXwZpkRjcog4Lps3DbFl3sc7JBz/wC1c4Eo3CwbQxzEtkB1SA2gMFLZcUCcjnxA4Y8tYl1ht7VLgToU2Ky2mMhmQl54IUyU5ycHmOPVVXn2edaykXKI7GKuCdacA+Q1zcsdyaiCW7AkIjc94WzjHb5Ky0SdjRGGDFgk0F+Y4kg3AUxOZY5krDhu5yHFAJJpgc1CLya4VxuO5bAhz2Z9y2jlRFRX2XI6I7AkrAS8pPaDjhxohxp2fs33Q7Cjyojqy6xHeAaba48cZwDnHLx1r+LY7jcGVPw4D8hlPNaEZH0dtfGbHcH4jspmE4uK0VbxwDgkjnmrttqzLmgmCTW/UfWD6+zsvrRW5s+A0mkUCl2ao9XJob8+wGu5Xyapcti5Ivj1vdK3h7HBtbYWFajg5HIYxnNZeU+3ifOS9FLK4OlClPIwVYAA59oNa3t1nm3UuC2RHJO7AK9A5A8v419iWO4T96IUJ5/dkhehGcEdXlrxtqRnljhBJvqDU1OTlZ6X0yugL02fDYHNMUC6hFAAK0zVurTpJJUttHCk9yszbg5b0v690GImn3OM6jpJ68iq5WSza5bwkFmK6rufi8Ajijy/X5q7l2W4NwEz1xHBCUAQ7gaePAfwrAzAiTDzFbDPE4YmtBsWWglkBmQ54N+agxvpSp6L6rApUs3sxeHllDdufKwkKKcAEA8uf/XCulqx3F+K5LahuLjN6gtwAYTjn5sVD5LMD+GdxU3lEE/vjeO9R9Kz49luMuMZMaE+6wOOtLZxjxdtdEOBKuD26gx3JDnwW05I8tUcxFq31Tfhcb9l3Uqudh0JyhdjeLtujpWPSpNnZy7PyHI7VvfLzQClp04IB5Hj5DXcvZO9tp1Ltj4GQMnHM8B11KJOacKiG67UVQZmALi8bx3qGpUmdnrqJiYaoLolqRvA1gZKe2sKVFfgyFx5jZZfQcLQrmP+uFRPgRYYq9hGbBVtjQ3mjXAnaF00pSoVKlXvopUfZ2WOoxjw/wC8KolXvop/L0r5qfvCs5YX5nB29hWKtb3GLs7Qtw0pSu5Lli6neDa/7JrzU4SpxZJySok+WvSrv4pz+ya80r90ry/xrm3LL+B/V/1W58mf4vR2rvgSExJ0WQsaksvJWoDsBzVzXAjO7VC/C4xBbC6JBcLwDgwM6NPPOeFUZppbzqGmUlbjiglKR1k1LL2RvbSFOOWt9KUjUSQOAH01qUjFitZRsIvAIcMbiBqF+zUtim4cNzqmIGEgi+l4OOJGfAq4W6ZKdsdxkWp6IxImXBTzSHnEZ3Z6yFcjwrnCML21MPsrh7xuCoTlNrShtTxGPB8uOrxVQXLJORDZmOQ3ExXiA27wwonl56yTspeQ8GFW17elOsIwM45Z+yssy0Zo5H7Aktoc+s1F1xNTtFyxzpGXGX+1ArUZtQob76Uw0lWmwXFuZcUwUwodst8RwvyEB/UXnE+5GpR48QOXZXVPehbQ7OSVRiqK7EmKeAkPpUohXFekcOAznHi4VW39lLzHQFv215CMhIJA5k4HX24rrVs5dUzEQ1wHRLUjWlrhkpHDNQ+WTghczEgkg1GFMcKerdSmbEqTyWW5znWRQCKZ9GNak1rXPhcrjbG27TCmx5s+3PWlcdemSysJfWo8QOBzzzwPiqLnw07UQ7VIhS4rSmYyY8ht54ILZT+dx5g+KoVey93bbU6q3vBAVpKiBgHOMc+2uR2UvRe3Rtr5d06tPDOOWedePmJiJDEAyxyNF9cai+lw0Y5162BBZE50RhlY1uphQ1FccDWo2AK7wZseXebs7EdjPsNW5MRtT6wlLywOwniD/CsOfGauseyQZrkCI+3IVqZjOpDSWeZURnAPrqqN7JXp5AW1bH1pyRkAY4cD1+Wvjeyl4cdcZRbXlON41pwMpzxFXDp6biQ8iJLE12gGpDsKZqadNyhbJy8N+UyOBQDRXAjTrrhqFFdJcuBf/bFb0JLLygFocdkI0FaOCQnygdprDmyjbtmrAwItsnuoCkLS+UubsqVlI58AevyVUZOz9yivsMSILyHnvxTenJXjsxXTOtcu2LSm4RXIyle51pxnyVDGtOYo974JDqUJwpV2UMW45r1LDkIHqsbEBbWtNN2Sb8qtNmFKLZJ0nbqBOU9FRGTC0qUl5GEkJIIHHtIrBgyxIibQW+MGIcFphbMdpT6crcPNROeJPby6q1zpHZTSDjIqPz2cokMxLib/AIhSmGGdV+aQWgF9aAAXaDWtK9GrMtktplp2askSGu1qcQhYfEhaFFsKORjj2Z81UC4wxb50iKh5EhLStIcRyV4xWKUg9WK+1jpyebNsaMimTQY1uApo71ey0oZdzjlVyq5qXk10nDAYJSlKxayCUpSiLIgEpnRSOYfRg/8AeFekU+5FebYX/Gxv1yPtFekUe5HkrpPI32I21vUVpHKb2oWw9i7KUpXRVpy1D0rk+zEEdXcxx+1/7VQav3Sv+WoPzb/MaoNcPt/80jbR1BdSsj3CFs7Srhs9DVK2RvMdDsdD0pxrchx5Kc6Tk8zWRNsUpOxsWOhcdxyLLK3Qh9KgkKyBxzjmRVUask+TBXOZiOOREAlTo5DHPzVkWiNdpsSdEszLr8d3T3ShCQc44jOfpqWDMAsbCfBdUsLRTPeXVpTTwUUWAcsxGxRc4OOo0pQmujTiVf7hcW421EFFsLCVyQ2ZUsvJxu0c0DjwHb1mod1yLLnXOyTJHc65FwEmO8yN6lfHgDpPYPoqpv7P3KLFRJkwXW46yAlZAwSeVZHtVvSHUN+xr4cUCpAwATjn1+P66u4lozcVx/YG81pfg4UpgMca6VbMkZaGB+1FQKA1GINa45sKYU0K47UvRrdOu7DbypM67pbbS0RpQ2kDGSo8Cefkrq2p2hbtF639vgxHpamEpbnB7WU+Dg+CDgHnVKuFmuNtSldyiPsJVwSpY4H6aj8Dsq3mbXjhz2iHkEkEaryc4xq433atc0vZsHJa7LywBQ68BmOAAF19c6uE1gbU2q0Khy46JMNksvtPuhBTx91x5ip63zY0i+LEZ6M+xBtncu8eWkJec7OJ4jgfrrWJANCAeYBxUEG1zCic5kX3VvN+SKC7Nr7L1LEswRWZGXcK0uwqamt9+gaNa2Wm7R7UzaXroIUWRGlkpjwFgo3akkFagM8Rkmo62Q2dn70/eZc+K5DQHVs7p4KW9qzgaRx6+PkqigAcqADnVTrYL3NcYdci9prnpS/TgLrsF42zA1rmh9zqh12Ymt15pnvqepX9Elq2bH2x7dsP3Bl1amEl5JDRWTpWU5444Y7Ouo/bzeOu2t915p9fciW3FIdSs6xxOcHx1UMDsoAOwCoY9qGNAMDJuIaMfhz4X1UkKzxCjCLlVILjh8WbG6nHOvtKUrCLLJSlKIlKUoiUpSiLcPRUT7X3gTkCSrHmTV6POqJ0U+99/wCcq+xNXs867rYn5bB+kLlFqe+xdpSobaxRRs3dCk4IjLx5qmeqoXa73tXX5sv7Kvpz3aJ9J6irSX/GZtHWF5+FSFibLt5gjKQA8hRKlBIwDk8T4s1HivqG1OrShA1KWdKQOsmuAwnZERrqYEda69Fblsc2tKgivR0K/wBsbDfSRLlOPsCON4veF5OkhSSBxz29VYDsYXexM2xqTHZn26U6VNuPJSlxKjnUlXI4qI9p194g2p/yYHrrDjWS4TXXWYsJ55xklLgQnOkjqPVWwvmI9DDfLu9cu035VDddmyQsM2BCqHtjCrQ0VuzVF9+ep0alerRIjx7ts7ARJYeFpZdVJf3gCNS8+CCeeM9VYd8B2itaZKlRo8+1yFtllLyUodRzykZxnlVRi2O4TZDsaNDdcfaGXG9OCkeMGuyVs3dIW57rgOtB1Ybb1AeEo8gKrM/MRJd0MwDkGunQ0DNi3JHTiqRKQWRQ8RQHDZrJz4OqeilCrPc4bF9vrF7jT4qIKy247vHglbOkDI0nycMdtfbnc4zlv2muCXm8XRaGorWrK1JScFRHVyqtSdl7xEZU9JtshttHFStOQPNWPCstwuLa3YEJ+QhPNSEZFRvnJgOc0QCHPqSL8SCKgUuABN2k44KpstByWnngWtoBhgCDQmuJoL9AwVxciq0bGp30cqin8N+HR4HhBXHj2A182piSbo5cXHXrY3GaWpxgtlBcdPIAkHrzzNVW1WKXc3zu4b7rDSwl8tJGpH0Hrrvl7OKEXuq0NyJsVGveyFNaEpIPIAnPDrqXymLGln/sTkmmc19VobovF1TrzqPmIcOO086KjULquysa0BOF+IVvuk4R7jYmERLXKBaaQp5wpWpCk+6GrPDHMV3xmmF7W7QvynWFRJMbQkpkIBXqA4A558D5K17brHPuiHF22G5JSk4WUY4Guqba5dveSzOiux3FcUpWj3Xk7aqNqx7oz4Jycqo0YFtK5N+OdUizoVDCbFAdSh04h1aZV1PurqqY5d9kbq0kR4rW+QmHE3yRoQg8eZ4nx9dSF3jyZ7dvgsPWpMUw0MvvOLQpbZxg44/ZWvpdkuEBlL82C+w0rktaMD+VZLGyd4kNIdYtrzjaxqSoAYINeNnpl9YboLiaAHHCpPw3A1ps2L10pBFHNitAqSMKVoB8WIpXbeVFrRocWkEKCVEZ7cVxqWTsveVvOMotzxdbAK0DHgg8jz/6xXS1Y7i/Eclsw3FxmyoLcA4Jxz+yteMrMA/hncc3cs2JiDT2wcM4786j6UpVqp0pSlESp7YpRTtXasdbpH/hNQNTuxfvqtX67+Bq+s/32F9TetWk3fLRPpPUt/ilBSvoBciXyvP21xKtp7qT/XkfRivQNefdrffNdfnCq0Plh7pD+rsK2vk37y/6e0KGP11fLFHFsfjvRrhbXbarQ68/I0l1sgcUgE5B4cKoXIcamW9kr2+hDrVsfWhY1JUAOIP01oVnRIkKJlw4ZeRorduBuOil622dhsisDXxA0GuNL+IvGbiCrZFu8Dae5Iib1yG41cu6o53ZUl1PYrHI8Dxrsul5ibLXSelC1zZMuWiQ6jd6UtJBzwJ90fHVHl2S5W5xpuZDeZceOG0kZKvJj6K4TrTcLfoNwiPMbz3JcTz+msq61ZxsNxdCpEB9qhuupeMMDuzZ1jRZ0q54AieoRSlRffmO0b8+ZbBEC2vbNS5Kbk6IT1wEwrMc60gEZTjr4/ncq67fdDdEbSXCGIrS5ZbRGbkrR4WngSQT2cfpqoJ2Sv6kjTbJBQRkcRg/XXR7WLsQ+r2PdIY4Onh4HDPH6MVOZ+aa5hEsQANd5o4VvBwyjdffjUXKMScuWuBjg1N2GFQaYjGg3XAK4WGCuFtRHuE2TACnI7inktOISltWNIHPjnhyrAvzR2is7VwUqNHnQCth6Oh1ISpKeOpAz9nPqquMbN3STFbkx4DrkdzGhYAwrPAVke02+8P/AIVI8XAeurfyiYiS5gNlnZLqnPiaX+zjdXXU3YKfmILYwimM3KbQZsBWo9rXTVTSpJpjPR+8neM7xUwOhBdSFlAGM4znmOVZljXGhbFyXZzTUopk79qOXkjUQAASM5wD1cziqxI2euUSOmVJgutMKIAcUBgk8BXcrZO9JcShVsfDigSkYGSB18/JUMKPMw4gc2AahmTnz4HDgq4kGA9haYooX5WbpGO84q4TFyLk3sm/LkR3JLT5XJy+gacqCh19g+rFZN0kN42gEv2NjQ5KFbt6M4nfOq/NBwcnPXmtdps05S5SBDcKov8AxAAzu/LXXGt0mWy+/Fjrdajp1OrSOCB4/r81XHnWNeOZNXa8aNyTm306SovN0O484KN0AXVOUM/QKg3ZlerpLVEjbPR0w7XOcDCGlLeKFltY/NzngPHyrLkMMq24l3d12M5FjsJdbAfR+EWEaQBx55BrWISBnAFNI7KgNtZRq5lQC0i/4RQZunaFKLKyRRr6Egg3Y1NdN2i7rV4nJj33ZuI7bCY78KUQhMmQjWUqOSQeHAKIqdjTY7s2Q04ILs8W8plzg4E63SMBA44PAcT4hWqiB4iaFI4ZAwK8h206G/nMipurrpXNS7HdtR9lB7MjLIArS68VIurW8atJ1BcigtkoUAFJ4HB7K+UpWuXZlnL86UpSiJXobZglWz1sJOT3M3x/7orzzXoXZf3u2v5s390Vv3I73iLsHWtQ5S/hQ9p6lL0pSuoLRlUOkokbJSsf1jY/8QrSQrdvSX70pX61v7wrSQrkfK38wb9I6yuh8nfcz9R6grJsIlI2ljOurbbZaStTinFhIGUkDn4yKsjEllKW5JfaN3dWiA4N4nCUJVlS9WccUAcaoMG2Srq6pqBHVJcSNRSgZwK5CzziuUkRHCYo/D8PxeO2sdJz0aWlwxsIkEm/ThhcbwAd5qrualIUeMXuiUIA0a9eckZswV3uzjM13aO1CRHadmPtyYylOjQ4AB4OrkD4PXUaqChqxxrD3VFXOky985h4btlATjirlmq5HsdxlRVSY0F92MBnWls4x/GvjFlnyYTkyPEdciN51OpxgY5+aq4k7FjOLzANSCM/sk1Oa/GleCobKw4YyRFFAQc3tAUGfhpz5leok6Pcdt7jLjvNdytxFMhxbgSFHSAMZ58QahpMMX6yWqPGlRm5lt1sPMvPBAxkeECeBHDqquwLRNu289j4rkndYK9IHg5/6NcI1slzXHmosZby2UlTiUjikA8a8dPxYzKPgkh5d01IN12ag03KoScOE6rYgBYG40uoCL789dWah07HtaGpN4gvxpDLsWwwwy6/rAS46oEAAnq58aiW7LLRsjeWVrjLfU+mSUtvpVhA5ngardqi3efDlxbQy5IjOFBkJQBg44p51yt0C8sQpsi3R3REWhTUlaQCNI5g1dCdEZjawXXh+GsZN114ADc+lW5lTCcQIouLbjTMa33ilSXZtCulwjypUC1QY7trSyIaWZLrriFLbPI44581RdkYGzlsnzUuRpUyQoRY7KnElJSVY1KTnl5arcXZe7To7ciJbnnmFjKFpxgj/oVizbTMtzzbM+MuO64MoQoDJ6qiiz0UPEyYDgQLjU0FQAKXU+52BSQ5OHkmAIovN4oL6Em/1q6jhcOlbQuslu8PXG0SXobDMmKhxiQ24n8Yk8Uq48RnH0ZqvQCuz7HzEvswJbqZmvcvLQ4NIGCoAHicg4qmzbfItr5jzmFMPABRQvGePKscAdQFUx7Ze6MYjodH0cMcK9Ga/tSFZbRCDGvqyoOGNNdc+fgtjzoiL5E2XQ6YMRppSlSm23UJS2kkHAGesD66+zZMDaFraOG0ksSCtLiFvSEaCtHABPYCB461vpHZQgYxVBtqpP7P2sb7z6uTjS7SqxZdAPX9nC7D1srTfovza1sKyyW4sCys3JMOfLMgGMFupzGZ4EkqzzyOANVfaxONo7isKQtLjpWlSFBQIPLiKhcDGKYxy5VZTNoGYl2wMmlKcBS+4V8BXUCS5iMYuVWtbs15rdfd/s519pSlYlZJKUpRFc+jAkbTEdsZefHxTW6eytLdGHvnPzZf2prdPZXX+Sn5b/UVzjlB790BKUpW3rXkpSlEUDsT7z7B/d0b/CTU9UDsT7z7B/d0b/CTU9REpSlEQVR+lT3uI+co+w1eBVH6VPe4j5yj7DWGtn8tjfSVkbM99hfUFpurX0ee+LiVBPczmdPZgVVKzLdd5tocW5bpCo61jCikDOK4xIR2S00yM/BpqumzcF0eXfCbi4K9wBCkWmGhh2Q9BauTapKp6cKBPBIT1YyRn6axrU5dF7evtzFPFjeOB9DhO73PHGc8MYxiqhcL5cbshKLhMcfSk5CeQB7cCubu0N0fidyOz31x8YKdfMdhPPFZw2tALmUBGRQ3UvoCKG80GGc59Kw7bNjAOvByqg1qaVpfheegZtCslofcTcbb7KJuHcaVhNt7mIDZTrONWOfMeOpi2TXLW9tU9O0uITNbS+lA8EpUrBx9BqhwtoLnb2DHhTnWWfgBXLydlfGb/co0V6KxLUlh4qLqTg6yrnkmkva8KAGYkiuNMS2lMbxuIFy9jWbEil2ABoM+ANa4XHfU36lf7TblbNxZ1tyDIfjSX3CDnCE+Cjzgk1W705MasezvsWt9MYsEks54vZ45x1/zqIZ2mu0d1bjM5xK3EJQpRwSUjkOXlrqh365W4OJgzXGUuKKlpB4Enrx1GvI1pysSEILA5raUwFReCM99aX4YpCkJhkTnXEOdWt9aE0IObWKK8Oomq20tqYS93LVEaXcvg8B4WoeTH1VIRV2Aw7XuzK7kNzc7nCyCgOccZ/5M8vorXEO/3KAp9cSYttcg5dVwJX5Sa+jaG5CG1DTLV3M0UlDeBhJScg8u2p4VtwGZTiwkkk3itLxQY5wPW15rr44llRnhoDsABiRX2r8M1aDQBSt6ttk7sTtFtA3fnXi4mG7vVJOSE5HuQerHKsdsW1Gxd6FqeluNl5neF5ISRxHLH01B+3G9lanPZBetQ0lWlPEeasRm/XCPEdhsylIjOlRW2AMKJ51bm05YNyBU3PvIv9bD97fVSiQjl2USB7Fww9Xo3aFadoHLg3tRb0WhTwjaGO5EtEhBTgZ5cPLWZtL+Btd6Ng1AeyIEss+6xoHZ1aqpkXaG6QovcsWe80xjASlXLyHqrHg3OZbHVPQJDjDih4RSfdeXtobWg+vcf2mP6bqer4F1yebotGXj1KUx9ahr63g33qSl3C9s2+CiW863FdSd0dXhLSFfndfA8qlttJ0pnaV1hp91DLrbAW2FYCsAH7RVZfu02VMRMkyXHZKCClajnSQeGK7ZN9uMyWzLkyVOSWPxayBlP1VZGeZzT4eW68tpsAIOfXh0VV35I7La8tbg6oGk0pmvpTHhmWyJXccDb1t15Rlz5SkpabCsJYRowSfGcHA8ea1ldyTdp5UST3Q5z5+6NZCto7oqcmcqYsy0o0B0gZCfNWFMlvz5DkiWsuvOHK1kYyaktK0IM4wthinrl28DG81KokZKJKuBea+qBjoOa4UFF0UpSsAswlXvop/L0r5qfvCqJV76Kfy9K+an7wrOWF+ZwdvYVi7W9wi7O0LcNKUruS5Wup38U5/ZP2V5pX7pXl/jXpZ38U5/ZP2V5pX7pXl/jXNuWX8D+r/qt05M/wAXo7V8ORy5+Ktq3NuNP2magJ9kI816KkCSy54CRoPAp+g+etWtOrZdQ60dK0KCknxipaRtbe5Lam3bi8UKGFYwDj6K1Wzp2DKQ3tiAmpacK4V0kUrXEYLPT0pFmXtLKXA4nOaajXDDOpzZANThNsV1KlRG190NuDkhTZ4+QEV2WK5vXTae53lYXuGYzpB44SnACR5h9tU9i5S40V6Kw+puO+cuoSfdY7ak7ZtPKs9ofhwCpl514O75JHAAYKcePFXUraUJvMsiGgZU7aVyR0V4qCYkoh5xzLy+g2A0yjtNBgs51by9gUKeU6pfsjzWTkDRUvEu7Sdm0Xx/WLrEaVBbWoY3hONKvoGfrqAVtjOlWmfAuK1S+6QgIWcDd4OT1cc8PNUNIuEqVHYjyH1rYYGG2yeCa9NowoDg6C4k5AF4FzgTQm/NiMdC8EjEigtiAD1ybjmIFQNuBrRWJtTq+j9/SpxSvZIciTnwatJLh2+jH8Jp9jcZ489Jqgw9p7vb4yI0OatlhHuUAD1VmRtuL21JZdfnOPNoWCpBA8IA8Ry66nlrTlIYh5ZcKZGYfu116+jWoo8jMuy8kChys5/epqzU46lLW9cdvYcG5d36PZBQHcqgledPXnq/lXKzrmBG0ypSpCXPY0FsuHw9HHRnHXioeTtrd1yH1Q5S4zDjiloaABCcnOOVYo2qvKHHnETlhx4AOnAOoAYHVVPnGUY5gDnHIFK0F9zhXHXUXXdKeQzDg8kAZRribrwaYUGFCc6mdmJsp+zX0NvOOzmIwEXwsqQgklenrzy+quplbzuwlzNyU4oJkt9xl0kkLyNWnPiz9dVmLKfhPpfiOrYeSeC0KwRXdcLtOuq0ruElyQUjwQo8B5BVgy0GiAGuqXBrm6jWt5qc3YFeuknc6S2gaSDXOKZhmv06zcVh0pSsGsslKUoiUpSiJSlKIu+F/wAbG/XI+0V6RTyHkrzdC/42N+uR9or0inkPJXSeRvsRv6e1aRym9qF09i7KUpXRVpy1D0sflqF82/zVQav3Sx+WoXzb/NVBrh9v/mkbaOoLqVke4QtnaVe9iZgh2K6reyqOqQ006k8RpX4J+36qk7ZCXs9bZ9qB/wB4ciyJLpHHwBhDfnGTVBj3y4RYLkGPJUiI5nU2AMHPOu5rae7sOOOtTnA44lKVE4OQOAFXsra8vBhQmOBJaKV2kk59g3qymLNjxYkRzSAHEGmylM12fgrMluK5sRY5F4eWmNHddUplJ8N9WThA+vJ6hUquSqTtrs26hBZQuCFBsHgMpVw+zzVQJF/uUqK3FkSlLjtkKQgpAAI5V3na29KeQ8qesuISUoVpHAH6PJVTLXlm5IobubzCpyOnC4UG1H2bHdU1F+XdW4ZWGbTiejBS867QINnudujTpFzemOgjeNlKWcHjjJPH+VU+uyRIclvOPyFa3XDlSsYya6616bmTMvF1ALhsrXSdOlZmXgCA05ybztoNmjRxSlKVZq6SlKURKUpREpSlESlKURKUpREpSlEW4Oin3vv/ADlX2Jq99dUTop977/zlX2Jq99dd1sT8tg/SFym0/fYu0oahdrve1dfmy/sqaNQu13vauvzZf2VfTnu0T6T1FWcv+MzaOsLz8K5ssrkPIaZSVuLVpSAMkk1w6qktn7sLJdmJ+6L26CvB1YzkEVwGC1jorRENG1vK69FL2scWCrqXDStgNPLO3z7KC4WWIBbIGdOoI4/TVZuCpLWx9k9jS6lpTrvdRaJB3ufzseLlWPE27vLE1p6RLcfZSsKW0cDUOzOKwU7RXCNNlyLbJciCS6pxSEnI4nPLlwraJi0pWKx1HO9YuzXipabr/wBNMQsBCkZhjm1A9UNpfcaVF92N9cCFfLaVHaTZxUrULgq2r7q+EeHg6vHjNVy4MMT9nZUu3qnxWokpGpiS5rSsnhlPXkZqBjX65Q5TsqNMcTJdGHHCQpSh9NcpW0V0nLaXLmuOllWtsHGAoHnjlUcS1JeLBcxwN9dGcNAJNa5qnSblWyz40OK1wIuppzFxIpQ3X0GjHUr7ernBsm0qp8ifIW+iOE9wpbOleUYGVcsVX9pXZaGbGbMXmoioqVNJYJxvSfC5decVW7jdpl2cQ5cXzIcQMJKgAcV2Qb9crYypmDNdYaVklAPDPaOyqY9rw5h0RlC1jjUEY4g6dWkUuOlewrNfBax9QXNuIOBuI0a84OcLYSG1PbS3xlK0svu2oCQrOEocIGScdnCod5+EnYe7xbSHFtMSGkqkHIL6iRk46h2CqtCv1ytxfMKWtovnLp4Eq8uc18avtwYgrhNyVJiuatTYSMHPP7akfbECI0jJIJEToysKX7z2KNtmRmEetWmR/bjW7doU9sKW91ft+p5DPcJKy0PCAyeXjq0Wsxn07NqZW47EadeQ0qYMOl7BI8WOB8wrXNuvtwtCHEW2UqOlw5XgDjXGdebhc3G3J0t15TZygk4CfJ2VRKWtAlZdjMklw/8A6Dsa6tGOhSTNnRZiO52UADt+EjCnb0K0bMOznp17RelvKiGM6Ze+J0hWeHPrznFHHXY9n2MYKnG3FyFLUkEglJcGMiq1M2gudwZSxMnPPNJIOgq7O3t+muK73cXJ7c5yWtcpsAIcVg6R4vOfPUItGCyHzbco6zje4OOfNQU01JuUnkUV78t2SNQrS5paM2et92AAvxV8jIce222oZQ5u9cVadSlYCchOCfJUep2E3sVeoto1rbYdaC5JJG/USMnHUOyq4jaq8oedfTOWHngEuK0jwgOQ5eWuhq+3BiG7DakqRFcKitvAwonn1VcutaXIcADfzmYfv4Z9+lQCzowIJIuyLq3erjm3KOFKUrVFsSUpSiJU7sZ76bV+u/ymoKp3Yz302r9d/lNX0h75C+pvWrWb92ibD1Fb+Ffa+CvtfQC5CvlefdrffNdfnCq9BV592t9811+cKrQ+WHukP6uwra+TfvD/AKe0KGq13x51vY/ZndOOIJD+dKiPzhiqpUjIv1xlR2Y8iSpbLJSptJSMJI5VzyVjsgw4rXV9YUG8HsW4zEJ0V8NzaUaamuwjtV+JWb+pTeVThYwYmeevHMeOq9ZFSXtnNoxdC85HDaSjfEk77Jxpz15xUFMv1ynOsOypbi3WOLSxhJT5CPJX2VtDdJy2Vy5rrpYUFN5PBKh146zWajWrAiRC8A3ZXTlCl9+bjdgsVCs6NDZkkjNffUZJrddn4X4q6tuOtbR7HxVLWhSIaN6jUeZSeY+isezMGYxtkw5J7lbU74TqycIG8Vk+aqg1fLi1PVcES192KBBdJBOPp+iu0bTXVIkATVgSTl0aR4XDHHh2Yr1tqy+VV4NKuu1FgZp1IbPjBtGkVoL78Q4uwproKqyXO4tNbGxFWMPRmo8/Q0sq8JRCT4Z8ZJ5eSsR+fLa2MtslEh1MkXBw7wKOeRqAVfLgbd7HKkqMEDAawMdtfXL5Pdt6be5JUYaQAlrAwMVbxLTY8k1I9QNu03a8LhrUrJBzKAgGj8q/EjQbrzwVsCI8jYqzyrzJX3My+6txsHw31ZOEj6c5PUKlXJBlbZbLuJb3SFwQpLY4hIKVcP8ArsrXzt9uL8JuE7JUqK3jQ2QMDHLqrJO115U6h0z17xsFKVaRlI81XbLXlmhoobubvoKksxrfhdcNudQPs2OakEX5d2YBwuzb9yndoUoOzjS9nC6mAiQ4JySPwm9J4FeOY54+ipXZhhu1Wi3NSpUaOLk4pchl1WFONKSUpAHX21SG9o7oyJIblqSJSip4BIwskY48PFXXKvtxmvRnpMlTjkb8UogeD/1wqJlqS0OP5QGkuoBTNjmvNKjNpJVbrPjPg8ySAKk1zm66t19+fRS65dFxhLt0+TEdB1MuFGT145fwrGrJn3CTc5BkT3S88RgqIwTj/wB6xq1yLzZiO5v2cyzkMPDAH+1QV250pSlRKRKUpREpSlESvQuy/vdtfzZv7orz1XoXZf3u2v5s390VvvI73iLsHWtR5S/hQ9p6lL0pSuorRVUOkv3pSv1rf3hWkhW7ekv3pSv1rf3hWkhXI+Vv5g36R1ldD5O+5n6j1BWTYDPtut/A4w5nH9g1J38INgjrsC3U2lElaZqTwc3hPNeOrH8Kqdvucu0vl63vlh0pxqSOqshG0d0bRJbRMUlElRU+kAYWSMHPCsXLT0CFJGWfWpyqka8nXnyb1ex5SLEmRGbSgpcemtRTXccxVovrlwb2whItanhG/AiIlond6OGcY4Y55qXiTWLbL2qeZAVCTLaQ4kDIwrwV48581a+jbQ3OJE7liz3m4+MBAVyHiPVXGNfLhEhOQo8pSIzmdbeAdWedXsO2IUOKYoreS6hvoS0igvwv1YAUVq+zIsSEIZIuAGgkVBqbsbtd5Jqtg2iCvZ2JPtZOZD0WTJcKTnCE+AjzjJrB2OSmzWRqe5LjxHZ8pIJfVjUyj3QH05qps7T3eO4p1mc4lxaEoUo4OUjkOXlrol3ufPaYalyS62wdTaSAAk1V53lYZY+G0+oCGjRWmeuivSV55tmHhzHuHrkEnPcDmpppuVwsdvTadqb9FdLiIoiOqSW+J3ZwQR9H2VjsC3I2K2gFnelup1M69+kJI8LqwfLUH7b73vS4J69ak6VHSnJHZyrEZv1wjw3YbEpSIzpJcQAMKJ59VRecpRjchjTT9pfS8ZeFPW31VfkMy52U9wr6me45OJN25T7hkQdjrO0N627JnKeCU5BKBw4+LiKl5tvTO6SpC5Z0xIraX3VK4DCUD6skeY1A3Lby6SpIcgPrhMhCUhoaVAEDieVddw21uUxLIZeWwoRw1IVwJePHieHjqczsgz1couDSylwvyARdfnrXNgovJZx1+SAXZVb8Mog6M1KXKR2za7vtlvugkMTHUKWxIdYVqTz1IHi4VSqzW7vNat7lvbfKYThytoAYJrCrAT8yybjc80UJArt8UWYk4D5aHzbjWhNNniqUpSser1KUpREpSlESlKURXPow98x+bL+1NbpFaW6MPfMfmy/tTW6RXXuSn5d/Uexc45Qe+9ASlKVuC15KUpRFA7E+8+wf3dG/wk1PVA7E+8+wf3dG/wAJNT1ESlKURBVH6VPe4j5yj7DV4FUfpU97iPnKPsNYa2fy2N9JWRsz32F9QWm6tfR+lL18XHdYZkIcYWrS62FcRyxmqpUxs5fUbPzVylw+61qbLaQXdGkHn1cequNWbFZBnIcSIaNBvXSp6G6LLPYwXkKzy7K7cYMZi8QYsC7vS0oYEdKUFbX55IGeAGePiFYm21vZLMS4xIRhNIdXFdQW9GdJ8FXIcwDxqFsN9YsVwemJgl9SkqSwC+U7kHx4OTjFdre1LirPNt9wZcnmQsLQ67IOWiOWAR1Hz1nHzklHl3sfc52fH2fZqckXm/AYYrEtlZuDHa5t7W5sPaxoKnC7E41orFZ+4b0iSG7fbm7Ylle7jJAMslI4EHmTmsyCyuRYrA6xCtKt+oolGS2hJUkHHDPEnGeVVlva9mO6ZUWzRmLpuygSULIQMjGQ3yzX07V2923QYcuxd0JhZLajLUMqPEk4HWau4VoSrW+tEFaaCM7SP3TS4G6hAzG9W0STmCbmGlcKg0uIP7wrfS+oJ0XXz0WE2lO1cO2W9txUdaRFS4yCpJVwOM8cdnnrrkKjWLZaEoNQrhIZlhqQdyOoZKNWOOOGT5aiW9uVp9lnHYWqRcgErcafKNCQMJAGD4+vjUaq+MK2cTZxAIUHN73RvySV9unHZ1ZqN1oSbGHmnX5LqGhuOVUCmTopqFAFI2TmXOGW27KbW/H1aE1rXHiaqxrvyWtm4N0NstynHZa21o7mA8AZ4Dx8uNcW4zt62Ti9yRIjTjstaHH90E7ppOVZKurHDy8qrz99Ye2eYtIt+hTLm8D+/Jys8zpx15PDNditpE+1oWVmGpoa9ang+fCOeOU45HszUPnGC9xEWJVvN6/aoKjDPTHDPipBIxGgGGyjsv8AtvpdXNoVpu4tHsps21JTF9jXmy446hkNhxWMAnsST1V9ukaZB2bvDtwtltjOJcQiOWWUcEKODxHXg86rkjaiFJXbCuygot6NDaFSiQoDlnh2jNcXdrEyoNzjzYJffuDm8cfD5SEke5ATjkMDr44q5faEqTF9cetWlAfgpfdX2sNpJULZKOAz1fZxvHxE3etox6AFXBSlK0lbUlKUoiUpSiJSlKIlXvop/L0r5qfvCqJV76Kfy9K+an7wrOWF+ZwdvYVi7W9wi7O0LcNKUruS5Wup38U5/ZP2V5pX7pXl/jXpZ38U5/ZP2V5pX7pXl/jXNuWX8D+r/qt05M/xejtXylKVzpbolKUoiUpSiJSlKIlKUoiUpSiJSlKIlKUoiUpSiJSlKIu+F/xsb9cj7RXpFPIeSvN0L/jY365H2ivSKeQ8ldJ5G+xG/p7VpHKb2oXT2LspSldFWnLUPSx+WoXzb/NVBq/dLH5ahfNv81UGuH2/+aRto6gupWR7hC2dpSlKVgVlkpSlESlKURKUpREpSlESlKURKUpREpSlESlKURKUpRFuDop977/zlX2Jq99dUTop977/AM5V9iavfXXdbE/LYP0hcptP32LtKGoXa73tXX5sv7KmjULtd72rr82X9lX057tE+k9RVnL/AIzNo6wvPwpQUr58XYylKUovEpSlESlKURKUpREpSlESlKURKUpREpSlESlKURKndjPfTav13+U1BVO7Ge+m1frv8pq+kPfIX1N61azfu0TYeorfwr7XwV9r6AXIV8rz7tb75rr84VXoKvPu1vvmuvzhVaHyw90h/V2FbXyb94f9PaFDUpSuWrfUpSlESlKURKUpREpSlESlKURKUpREpSlESlKURKUpREr0Lsv73bX82b+6K89V6F2X97tr+bN/dFb7yO94i7B1rUeUv4UPaepS9KUrqK0VVDpL96Ur9a394VpIVu3pL96Ur9a394VpIVyPlb+YN+kdZXQ+TvuZ+o9QU/slbo06bJenN75iFHU+Ws41kcgfFXcztPDcSXZtmhqkNuJVH3DQQkDrSvtGOVRNnu79lmplRdKiUlC0LHgrSeaTWbMv0ZdvkQ7VaWreiSUl9QdLhVp4gDPuRWJgTMOHLAMeGuFa3VyvhzUu10pjer+NAfEjkvblNNKGtMnHKzjHprhcrE/fExtnrTc12y3uOSHnEOoEcDKRnGOw8BWVCalzNmLZJtVpgSn3H1oeDjKMaASBxJHi41UZd9YlWCJakwC0YqtSHt+T4R914OOvJ6+FJl+Zk2CJaUQS0Yy9aXt+Tkn3Xg468nr4VkxacPLcXxKjmxhccr1a35Oo6uyw8gfkANZQ5RxvGTfS7K1q6QrRa410ukyPDE2GXW4rbTaC4lClYKyOB4Dhx8tROy9uVB2mulqeYjvbttxSd+gKwU+5PHkCDxqGXtQ4izwrfbmnYHc6ytbrUgguk88jH8eFSHt3jG6O3FVm1SHY+4We6z4Q4DPueeBUwnbPc+G4ENLTXA09auUMM1wv6FEZWcDIjSC4OFBeK+rShN+e83dKzocF+27M3x+cxbnXklK2lt6HCkqVhXLkOyuV5tSbvbbCmO9bYUiRHDhbKN2p1ZxyIHLj1nrquW6/xoFquFvNuLqJp4rMgjSBxSOXV9dSDm2MFwQNVhQp2AgIjrVLUQnHLIxx4gVQybkXwBDe64tAocrHLJN4bo7Aq3S002LltbeCTUU+EAXFxz967LghcTYtDUmKw3MROMZxe6GvSBnn25xxqn1YbltSi52lcJ+B/vC3y+qSHj7s8zpxyxwxmq9WCtKLBixGcy6oDQOtZaQhxYcN3OihLidV6UpSsUsilKUoiUpSiJSlKIlKUoiufRh75j82X9qa3SK0t0Ye+Y/Nl/amt0iuvclPy7+o9i5xyg996AlKUrcFryUpSiKB2J959g/u6N/hJqeqB2J959g/u6N/hJqeoiUpSiIKo/Sp73EfOUfYavAqj9KnvcR85R9hrDWz+WxvpKyNme+wvqC03UrYrMi6uyVyHjGiRWi6+4E5OOwDtqKqb2cucWEZsW5laIU9jdOOIGSg8wrHXzNcXkmwnTDRGw8UrTNWlV02aMQQSYeOrHEVprAqsuPA2afKZCp8uNGQopdadSC4cpJBTjx46qy5Fm2cjwrfKedntNzkLU2SUnRp4eFgduOVQ1wi2eHBKYc9VwmrWCFIaLaEI6wc8yazb9Igv7P2SPFnIfkQ0qS4hKVD3Rz1jqxWYa+HDhxMuHDqBXGt9RUY6K3ArGOa97mZL30JI0XUOrTnOKyouzMG5x7NItvdK0SpBZlgqGWsDj1eLNfIllscqZeEJXMVGt7ZWFhafDwSD1dfVXTYL63YbJcS1NKpkxOhqMEHwDy16uXI/VWdY4UKDspJkTbimI5dssIKmyoJSlRzy6zVzAbLRcgtY2uSXOwoKCgz5zQ0rnVvFMeHl5T3UqGtxqampzX0FRXUsaZZLKzGsciOJxbubpThS0goAOns55P1V2Xiw2S1PzY7guTTjKDofcSN04vAIGQPH9RrNmMW9dj2fcYujbsa2yt287ulAEk6+XPkPrrhtFPtt2enOL2iW9GWkqYhhCgAsDwefDmD56uIsCAyG/1WVOTS9vwnKONfa0V1KJkWK57QHOoC6vtV9q7Njk6aXKMu1kt0IWZyK3Odbmtpdc5HSg9QwOdSb+ylmYuF2h6pylW+MHyQtPhjGcDh46+T9o+52LJFs19QlpltLUjDZwkj87iOVYG0l/CNp3brs/OCt62kZSk9QAIII45x9lRxTZ8DKfQG9t1G4Fprk31N9K4biq4YnYuS2pFzr78Q66t111QFjRbXbHNl3rq93UXmZAZUhK06TnBzy7DUtN2csFulNMzBdEMuMpdMgJCm0ZBIyQPF9Yrg/fmrvsm9EuNwjtzXJCXA2lkpCUjA44GM8zUhdblarq+yhzaVTVuDCWnYyG1+GQPNxOOrqqqHDkxD9TIJyW3nJBr61a+tdmrn0Lx8SZL/AFi4es6tMo3XUpRt+embTcq2mzW+BbIk2+PydU3UphmOkEhA/OJPb2VnQ9mbXJauxjvyZ5htJebLOAVhQOEYwfCBBzXQqXbL5arfGuE/2NkwElpK1NFxLrfVjHIjAqRs9ztFqZvXsVclRFPtIbjKWhWorSCSrkcAk8qt4EOU5xtQzIpjUZVcg1uJ+LTTNSqlixJjINC7KrhQ5PtCl4GFNFc9cAoiVZrba3YUO4uvuz3FI7qbaxpaCuScn86pVnY+FI2setLCZa4jDY3r2UgpURkcccuIGOdY11k2q7u265me1HuK92ZzW7URkH3Q4c+H2VMyNqIL21kZ5qcyxaWzv1qQhQLq9OnwuHE8sdWBU8KDIh/r5OSHMpeKltDjU1GbKOrYookSbLRk5WUWuriKGuagv0N4qGb2etdyiTxZRMduMV4I7nWtOVI1Y1Dhx66jdp4Fstc1MS1OPOuNj/eFLUCAr4IwOrjmpmDcbbYE3C4264My7s66QwChWlDZVk8xzI+yofahFrVOMmySkPNyPCcaSkjdr68ZHInOPpqynGQBJksDMu6tCMKmlL8fi1U1q6lnRvKaOLi2+la40FQbsMaaTXQoKlKVrKzyVe+in8vSvmp+8KolXvop/L0r5qfvCs5YX5nB29hWLtb3CLs7Qtw0pSu5Lla6nfxTn9k/ZXmlfuleX+NelnfxTn9k/ZXmlfuleX+Nc25ZfwP6v+q3Tkz/ABejtXylKVzpbolKUoiUpSiJSlKIlKUoiUpSiJSlKIlKUoiUpSiJSlKIu+F/xsb9cj7RXpFPIeSvN0L/AI2N+uR9or0inkPJXSeRvsRv6e1aRym9qF09i7KUpXRVpy1D0sflqF82/wA1UGr90sflqF82/wA1UGuH2/8AmkbaOoLqVke4QtnaUpSlYFZZKUpREpSlESlKURKUpREpSlESlKURKUpREpSlESlKURbg6Kfe+/8AOVfYmr311ROin3vv/OVfYmr3113WxPy2D9IXKbT99i7ShqF2u97V1+bL+ypo1C7Xe9q6/Nl/ZV9Oe7RPpPUVZy/4zNo6wvPwpQUr58XYylKUovEpSlESlKURKUpREpSlESlKURKUpREpSlESlKURKndjPfTav13+U1BVO7Ge+m1frv8AKavpD3yF9TetWs37tE2HqK38K+18Ffa+gFyFfK8+7W++a6/OFV6Crz7tb75rr84VWh8sPdIf1dhW18m/eH/T2hQ1KUrlq31KUpREpSlESlKURKUpREpSlESlKURKUpREpSlESlKURK9C7L+921/Nm/uivPVehdl/e7a/mzf3RW+8jveIuwda1HlL+FD2nqUvSlK6itFVQ6S/elK/Wt/eFaSFbt6S/elK/Wt/eFaSFcj5W/mDfpHWV0Pk77mfqPUEpSlaatlSlKURKUpREpSlESlKURKUpREpSlESlKURKUpREpSlEVz6MPfMfmy/tTW6RWlujD3zH5sv7U1ukV17kp+Xf1HsXOOUHvvQEpSlbgteSlKURQOxPvPsH93Rv8JNT1QOxPvPsH93Rv8ACTU9REpSlEQVR+lT3uI+co+w1eBVH6VPe4j5yj7DWGtn8tjfSVkbM99hfUFpusq3W6TdZSI0FveOqGcZwABzJPUKxas2x6g6brBQtLcubDU3HUpWnKuzPj/hXFpKCyYmGw34HozG7ppRdNmoroMF0RuI76V6MehYE3ZuZBZbkLcjPRluBsvsPBaEK7FHqrPc2GntObpcu3h4o3iW+6PDUnGcgYz21lxbbKsezF6auzKmXbgW2orCuKlrBPEDxZHmq2XOA7JvMJqXZmnYPciA9NUChbYwcjXnhjh562aXsqXitq5hBOTdU3VLhQ0GoG8XVvuWCjWhGhmjXAgVvoLwADnOsigN+a9UKDshMuDMRxmTCQZadTLTj+lah/ZxUc5CfTcBbHJLZ0OlAJcy0lXXxqX2PZU5thCTGLj7LDq9J4kBGCAfEOXnqwTLQZjdycuFmatz7cgGE80nSp5Ws8CMnVkcfpq0g2fDmpYRITaEEg4kOoATgKCubheriLOPgRyyI4EEVFwBFSQLiammfpKr7+xtxjCRHXOhFbCC65HTJyrAGc6e3H21jQ9lZM23Mz0y4LMd1WhJdf04X8Hy+Krbtja5s643LuS0BkJRrNx1qTqSEgkdnHl9FYMjZ26N7M2WG3DecdMpUh1KU/ixyGfHg1dxrLhMjxGthOLWA53XnKAAwrnzXaFbw5+I6EwmI0OcRW4XChNcdQxv0qGTsVPVc3LaJEPuptveKTvuQ83Pr8hFYsHZqTcI81+PJiBqGSHVKdxy6x4jjhV9ZgSD0kzXFtLSyuOohenIwUgZ84PmqOt532z20kG1QnG4cdoIQpSPwjzmTqKvHwHDqFVGyZYONWm4xBnqckVGbevBaMfJFHA1DCTQUGUb8/jFVObs3IgNQnX5UPdzCA0UvcMH848OQ6zWZ7SJ4uBgd0Qu6Q3vdO+5J7eX01N3NDMSx7Nt3KxOz3CzoSd6tvSokeDgcyf4VNJhv98F14RnNz7H8Mg49yBjPl4V7DsiWdEApiYYpU1GU2prd1VVL7RjhhNRcHX0F9CAM6oqtkZIDKm5tueQ66GQtuSFJCyMgE9Wf4jtri1snMevDlqQ/EMtCdRG94HxcuY7KlV2e4KmWyQmz+xTIloRuUKUStXutWD2AHj4qssIxT0gPtJsa25aSpapm/WRgp91p5YPKqIVly8VzQ5pb6zReXXgg4erXfRVvtCPDBIcHeqTcG3EEY+tQ9FVQlbLyRbZM8SYao8ZRSspeycjqHjPUK5jZKWYsGSqTCS1NUEskv4yezl9B8dWGz28MbJ3o3qPITHbmBwtpTgr044eIZHE9XGsi7NzLpZ9ln+41IJlfim0YCEavBHk0j6qobZcuYfOFhqWg0qa+3k6FUZ+Pl5AcKBxFaCns1GfSoYbNNrlqszUdgXhLI1L7r/B5BySBjOrHVyxxqry4xhyXY61tuKaVpKm1ZST4jW1mVoibeOR4MZbj8gl2XIWj3KNOAlPYMgces8K1XPZcYnSW3kFtxLqspUOI41bWvKQpeGC0XhzmkjCgpTMKm+8qezZiJFeQ43FoN+NTWpxNBoHeselKVrKzyVe+in8vSvmp+8KolXvop/L0r5qfvCs5YX5nB29hWLtb3CLs7Qtw0pSu5Lla6nfxTn9k/ZXmlfuleX+NelnfxTn9k/ZXmlfuleX+Nc25ZfwP6v+q3Tkz/F6O1fKUpXOluiUpSiJSlKIlKUoiUpSiJSlKIlKUoiUpSiJSlKIlKUoi74X/Gxv1yPtFekU8h5K83Qv+NjfrkfaK9Ip5DyV0nkb7Eb+ntWkcpvahdPYuylKV0VactQ9LH5ahfNv81UGr90sflqF82/zVQa4fb/5pG2jqC6lZHuELZ2lKUpWBWWSlKURKUpREpSlESlKURKUpREpSlESlKURKUpREpSlEW4Oin3vv/OVfYmr311ROin3vv8AzlX2Jq99dd1sT8tg/SFym0/fYu0oahdrve1dfmy/sqaNQu13vauvzZf2VfTnu0T6T1FWcv8AjM2jrC8/ClBSvnxdjKUpSi8SlKURKUpREpSlESlKURKUpREpSlESlKURKUpREqd2M99Nq/Xf5TUFU7sZ76bV+u/ymr6Q98hfU3rVrN+7RNh6it/CvtfBX2voBchXyvPu1vvmuvzhVegq8+7W++a6/OFVofLD3SH9XYVtfJv3h/09oUNSlK5at9SlKURKUpREpSlESlKURKUpREpSlESlKURKUpREpSlESvQuy/vdtfzZv7orz1XoXZf3u2v5s390VvvI73iLsHWtR5S/hQ9p6lL0pSuorRVUOkv3pSv1rf3hWkhW7ekv3pSv1rf3hWkhXI+Vv5g36R1ldD5O+5n6j1BKUpWmrZUpSlESlKURKUpREpSlESlKURKUpREpSlESlKURKUpRFc+jD3zH5sv7U1ukVpbow98x+bL+1NbpFde5Kfl39R7FzjlB770BKUpW4LXkpSlEUDsT7z7B/d0b/CTU9UDsT7z7B/d0b/CTU9REpSlEXEdVVDpJiLlbLvqbGSytDhHiBwftzVuz21wkR25TDrL6QtpxJStJ5EGrOdl/K5Z8GtMoEKeWjcxGbFGYgrzTTs6qn9qdlZGzctSVJUuEs5Zexw8h8YqArgsxLxZWKYUUUcF1uDGhzEMRIZqCuRWpRBUtSiORJ5V9LzihhTiyDzBUeNcKVDlHepckaF9StSDlCik8sg4r6XXFEFTiyQeB1GuNK8qQEIFa0XMvuqGC64R1grJzWddL3Lu8syZLhQ4UJRhslIwPFmo6lSCNEDSwOuKoMJhcHUFVnzrvKniNvl6e52QykoJGUjt7TWGl1xOdLi05PEBRGa4Uo+LEiOynGpP+upGQ2Q25LQANHFcy64cZcWcHIyonFN87nO9X5dZrhSqMp2lV5I0LnvnTzdX9KzTeuas7xeccTqOTXClMp2kpkjQuZdcwQXF4PMFR403zgwN44AOrUa4UplO0pkjQue9c1FW8XqxjOo5riVFRyokk8yTnNfKV5UlAAMAlKUrxepWw+ieItU64SyDu0NhsHqJJz9gFUe22yVd5aIsBpTryz1cAnxk9Qre+zVia2etTUNohSxlTi8Y1KPM/wrceTFnxI84Jkj1Gdeha1bs4yFLGCD6zurFTVKUrrq54upxOUKHaMV5vmx1RJslhwEKadUgg+I16SNav6RtkXS+u8W1srSof7yhI4gj8711pXKqQiTUs2NDFSw9ND43LZbAm2S8d0N5oHdYWtqUpXJl0NKUpREpSlESlKURKUpREpSlESlKURKUpREpSlESlKURZtljKl3eAwgFSnJCBgdmeP8a9GAYGK1x0c7JORVi73JvQ4U4jtqGCAeaj5er6a2R4667yXkIknKuiRBQvvpqXObem2TEwGQzUNu6c65UpStxWurVHSzGUJtulAEoU0pvPYQc/xPmrXVegNp7E3tFaXoiiEue6ZXj3Kxy9X01oifAk2uU5FntFl9s4KT9o7RXIeVEjEgThmKeq/r0LolgzbIssINfWb1eMVjUpStPWyJSlKIlKUoiUpSiJSlKIlKUoiUpSiJSlKIlKUoiUpUxs7s7K2inJZjpKWUnLzvUgevsFTQYMSYiCHDFSVFFisgsMSIaAePGlbP6MYqmNmkuODG/eUtOezl/CrpyrGhxGoMZmPGSENNICEgdQrIrvUlL+SSsODWuSAFySajeUR3xaYklfcVGX+KqdZZ8dAytxhaQPHipPNfDV1EYIjCw4FQscWODhmXmUeMYPWOylXLbvZJ2zzXJ0Nsqt7ytR08d0o8wfF2VTa4DOSkWRjOgxRePFfHWuuy0zDm4QiwzceB0FKUpVmrlKUpREpSlESlKURKUpREpSlESlKURKUpREpSlESrJsFGVJ2qglIJDRU4rxAD1kVXEJU4tKG0la1EBKQMkmtzbA7KKsUNcqenTOkgBSee7R8Hy9tbDYMjEnJ5hA9VpqTs71hrXm2S0q4E+s64K60pSu2rmC41oXbiKqJtTcQQcOLDiT2gj/AN/NW+qpXSBsou+RUzLejVOjAjSOG8R2eUcxWr8o5GJPSX7IVc01pp0rOWLNslZr9pcHCmzQtNUr6pJSopUClQ4EEca+VxrArpiUpSvESlKURKUpREpSlESlKURKUpREpSlESlKURKUpREGT7niTwAHXXouyxlQ7RAjue7aYQlXlCRWqdgtk3LpOauExspgsK1J1cN6ocgPEOutyjA4V1DklIxIMJ8y8UDqUro09K0PlDNsivbBYa5Na7dHQuVKUrflqaqvSBGVJ2UnBCclvS5gdgUCf41o2vSzjSH21tOgKQsFKgesY41onazZd/ZucoaVKguKJYd8XwT4x9dc25WyERz2zbBUUodWcHZ1LdOTs2xrXS7jeTUa9Kr9KUrnS3RKUpREpSlESlKURKUpREpSlESlKURKUpREpSlESlK7Y8Z2W+hiK2p11ZwlKRxqprS40F5K8c4NBJNAFdOiyKt2+yJCQd2zHKVHqyojH2VuGq7sds4nZy1JacwqU8db6hx49g8QqxDBrt1hyT5GQZDie1ielcttWZbNzbnswwHQuVKUrPLFJSlKIoHYn3n2D+7o3+Emp6oHYn3n2D+7o3+Emp6iJSlKIlKUoi6H2GpTKmZLaXWljCkrGQaqszo1sUpZW207GJ5hpzA8xzirfwFdEybHgRXZM15DEdlJW44s4CUgcSTVlMSctND9uwOppCuIMxHgH9k4jYVT+9XZv62X6RP8App3q7L/Wy/SJ9VS8PbO1THS2tx+ESjeIMxhTAcRkDUkrABHEecdtSCL5bHcBu4xF5OBh9J44zjn4jVgLIst2EJu5XpnrQbjEcqv3rLN/Wy/SJ9VO9ZZv62X6RPqq2C7QDutM2Od8Cpv8KnwwOZTx44r41eLe+tCGZ0ZxawVISh5JKgOZHHxHzVV5nsz5Ldyp84z/AMxyqvers39bL9In/TTvV2b+tl+kT/pqzKv9qBANyhgnBAL6eOeXXXP2at2nV3fF0693nfJxr+Dz5+KvPM9mfJbuTzhaHzHcVVe9ZZv62Z6RPqr73rLN/WzPSJ9VW6PcYkpWmLKZeVoC8IcCjpPI8OquUaZHmJUqG+0+lJKSW1hQB7OFVeZrM+S3cvDaM981yp/ess39dL9IPVTvWWb+ul+kT6qtq7lCQt5C5bCVMDU6C6AUDtV2fTX1y4w246ZLkphEdeNLpcASc8sHlXnmazPkt3J5xnvmOVR71lm/rpnpB6q+d6yzf1sz0ifVVwM+KlxxtUloONo1rQVjKU9pHUPHXQL5bDoxcIhCwSjD6fCA5448eX1U8zWYP4LdyecZ8/xHKr96uzf1sz0ifVTvV2b+tl+kT6qtgukIxxJTLYMcq0h3ep0E8sZzjnWZTzLZvyW7l55ynh/FdvVH71ll/rZfpE/6ad6yy/1sv0if9NXjhThXvmWzfkt3J5znfmu3qj96uy/1sv0if9Nc2ui6yNqBWZTo+Cp3gfMAauua+0FjWaP4Ldy8NpTp/iu3qPttohWlotW+M3HSeegcT5T11ndtBX3qrKsY2G0NYKAKwc5zzlONSvtKUqReJSlKIqpddgbLdVqcLBivH3SmDpz5RyqHPRPb88J0kDyJ9VbBquzdtLTBlPMOrfWmOrTJfbjrW0wcDgtYGBzGezrrCx7Js2K7LiQhXd3LJwZ+eaMiG89fXVQHengfHpP7KfVTvTwPj0n9lPqq4i+Wwu7r2Rib3JTo36c57MZrmLvb1IUsT4xSlAWpQeTgJPI5zy8dQ+YrKP8ACHHvUnnS0fmHx0Kl96eB8ek/sp9VO9PA+PSf2U+qrkq9W1vO8uEROEhRy+kYB5HnyOeFcnbvb2Bl+fGbHDip5I5jI6+sZx5KeYrK+UOPennS0PmHx0Kl96eB8ek/sp9VO9PA+PSf2U+qrm3eba8UpauERwqzgJfSc44nHHqr4i9Wxz8XcIi+IHB9J4nkOfXTzFZXyhx7086Wh8Z8dCpvengfHpP7KfVTvTwPj0n9lPqq9GZGTJEZT7QkKGoNFY1EduOdJEyPF0CVIaZLitKN4sJ1HsGede+YbL+UOPevPOs/8w+OhUXvTwPj0n9lPqp3p4Hx6T+yn1Vempkd9x1th9p1xo4cSlYJQewjqrqF1glgPJmxy0pegLDqdJV2A55+KnmGy/lDj3p51tD5h8dCpXengfHpPmT6qd6eB8ek+ZPqq6O3e3sOOoemxm1tDLiVPJBRy58eHMeeubFzhyXd1HlsOu6QvQh0KVp4ccA8uI84rzzFZfyhx71750tDHnD46FSO9PA+PSf2U+qnengfHpX7KfVV7YlMSkFcV5t5AJSVNrChkcxwrvzVXmCzD/BHHvVJtaf+afHQte96eD8ek/sp9VO9PB+PSf2U+qthfRT6KeYLM+SOPevPO0/808O5a9HRPAzxnSceRI/hU3Z9hLLZ1h1qOZDyeIcf8Ig+IcvqqzCnkqeDY9nwHZbIQB2V61FFtGcjNyXxCR40LlSlKy6sEpSlEXGo27WK33toN3OMh8D3KjwUnyEcRUkKVFEhsitLHgEHSqmPdDdlNNCqE90VWtaiWJcpsdhKTj6q6+9PA650n9lPqq4Xe+Q7I025OUvU6vQy02guOOqwTpSkcScAnyA1iw9rLTMaU4qWmKUOFtxuV+AWhQAOClWDyIP0isIbEsouoYQ8dKyotK0cmoiGnjUqz3p4Hx6T5k+qnengfHpPmT6quSb5bFJ1C4RCMA536eWcdvbwrm5doDRdDs2Ogs43gU6kaM8s8eGaeYrK+UOPennS0PmHx0Kld6eB8ek/sp9VO9PA+PSf2U+qrqi7W90LLc6MsIUEqw6k4UTgA8eZrpF/tRJAucMkAkgSEnl9NPMVlfKHHvTzpaHxnx0Kod6eB8ek/sp9VO9PA+PSfMn1Vc1Xq2oKQq4RUlSQpOX0jKTyPPka7RcoamXHhLYLLZIW5vRpSRzyeQp5isv5Q496edLQ+YfHQqP3p4Hx6T5k+qnengfHpPmT6qvzb7bzaXGnELbUMpUlWQR25rGF2gKQhxM2MULXu0KDycKX8EHPPxV75hssfwhx71551tD5h8dCpXengfHpP7KfVTvTwPj0nzJ9VXpcyO2+iO4+0l9YJQ2VjUoDngczXUq729LBfVNjBkK0FwvJ0hXZnOM0Ng2WP4Q496edbQP8Q+OhUrvTwPj0nzJ9VO9PA+PSfMn1Vc13u2tle8uEVO7IC8vpGnPLPHh/Ku/u2OHWmt+1vHQVNo1jKwOsDrp5iss/whx7086Wh8w+OhUXvTwfj0n9lPqp3p4Px6T+yn1VsL6KfRXvmCzPkjj3qnztP/NPDuWve9PB+PSf2U+qneng/HpP7KfVWwvop9FPMFmfJHHvTztP/NPDuVGidF1nYcC5LkiVg50qWEj6hn66t8ODGt7AYhsNsMp5JQnArKNKv5aQlZOvMQw2uhWkebjzP4rydpX2lKVfq2SlKURda20OtqQ4lK0KGCkjIIqo3Lo3ss5ZcZQ5CWTxDKsJP0H+FXA+KvnlNWkxJy823JjsDtqngzEaXNYTiNi1/wB6eB8ek+ZPqp3p4Hx6T+yn1VPx9t7RIlIZQ69u3XN01JVHWGHF8fBS5jSeR8RxwqRTtBaVg6bnCVgZOJCeA7edYgWJZJwhDee9ZI2laTcXnd9lT+9PA+PSf2U+qnengfHpP7KfVV1VdYCEKWudGShC9ClF1OArsJzz8VcV3m3IWUrnxUrSrQQXkghXZz5+KqvMVlfKHHvVPnS0PmHx0Kmd6eB8ek/sp9VO9PA+PSf2U+qrk9erdHUUv3CK0oEpIW8kcRzHE+MeegvdtUlShcIpSlOtRD6cBJOM8+Xjp5isr5Q496edLR+M+OhU3vTwPj0nzJ9VO9PA+PSfMn1VdW7tBeWlDU2O4tZ0pSl1JJOM4HHsrtRNjOvrYbfaW82MrbSsFSR4xzFeiwbLP8Ice9eedbQ+YfHQqL3p4Hx6T5k+qnengfHpPmT6qvTk2M082w5IaQ+5xQ2pYClDxDma4tXCI8wt5mSy4y3kLcS4ClOOeTyGKeYbL+UOPennW0PmHx0Kj96eB8ek/sp9VO9PA+PSf2U+qrwm5Q1bjTLYO/8AxOHR+E/s9v0V0m920ZJuEXAXoJ36eCuznz58K88xWX8oce9e+dLR+YfHQqb3p4Hx6T+yn1U708D49J/ZT6qu7dzhvb4tS2Fhj8cUuA7vn7rs5Hn2V3tOtvtpdYWlxtQylaFAgjxGvfMNl/KHHvXhtWfH8Q+OhUHvTwfj0n9lPqp3p4Px6T+yn1VsL6KfRXvmCzPkjj3qnztP/NPDuWve9PB+PSPMn1V9T0UW8HwpslQ8WkfwrYNKeYbMH8Ece9PO08f4p4dygrLsharEQuDGBe/rXDqV5+r6Kna+Zzy+2vvVWXgwIUuzIhNDRoFyx8SK+K7KiOqda+0pSp1GlKUoir962PtV9O8mRwl/+tbOlX09v01XT0UW8nwZslI/7p/hWwM+OoW6bUQbVKERYkSZZQHFMxY63lIRnGpQSDgHBxnng45ViJmy7PmHc5GhAk56LIQJ2chjIhPNNH+1V+9PB+PyP2U+qvvengfHpP7KfVVrZ2nsz7LTyLnECHUBaNTyUkpI4HBOaym7rBdWlDU2OtaiQAl1JJI59fVVsLDso/whx71cG07RGLzu+ypXengfHpP7KfVTvTwPj0n9lPqq5ezVs0JX7IxNC86Vb9ODjnjj1Vy9l7fukumdGDSgVBe+TggHBOc9RxTzFZXyhx71550tD5h8dCpfengfHpP7KfVTvTwfj8j9lPqq4pv9qX7i5Q1cQng+k8TyHOuRvVuClJNwi6klQUC8nIxzzx6uunmKyvlDj3r3znaPxnd9lTO9PA+PSfMn1U708D49J/ZT6qvDlwiNJaW7KYQh4gNqU4AFk8sdtdkiSzFaU7JdQy0n3S1qCQPpNe+YbL+UOPeqfOs/8w+OhUPvTwPj0n9lPqp3p4Hx6T+yn1VeUT4q3ksolMreWjeJQHAVFPwgOzx18Vcoad/qlsDuf8dl0fg/7XHh9NeeYbL+UOPennW0PmHx0Kj96eB8ek+ZPqp3p4Hx6T5k+qrqu6QW1NIXMYSt1OtsF1OVJ7Rx4j1VxbvNueLSWp8VanSQ2EvJJWfFx408xWV8oce9e+dLQ+YfHQqZ3p4Hx6T+yn1U708D49J/ZT6qvjcpl11xpp5tx1rAcQFglGeWR1V3VULAsz5I496p87T4/inx0LXveng/HpP7KfVTvTwfj0n9lPqrYX0U+inmCzPkjj3rzztP/NPDuWve9PA+PSfMn1VJW7o3ssFYcdQ5MUOW+VlI+gADz1bxxoakh2JZ0J2U2CK7K9dVS+052I3JMQ08aF8QhLaUpQkJSBgADgK50pWZWNSlKV6i+dddEmKzMYUzKbQ80oYUhacg/RXdX2qSA4UKYXhUid0YWaSsrjKfiE/moVlPmINYnengfHpP7KfVV7ffbiMOPSXUtMtpKluLOAkDmSahIW2lpnPBoOPRgtCnGlymFsodQOakqUACBkeesJEsWy3Oq6EBwWWh2jaGT6sQkDpVf708D49J/ZT6qd6eB8ek/sp9VXFu+2x04buMRZyBhMhJ4nl112C6QVBoibHIeUUtEOp8MjmBx4mqPMVlH+EOPevfOlofMPjoVK708D49J/ZT6qd6eB8ek/sp9VXNq8219xDbNwiuOLzpSl5JKvIM1xXfrU3jXc4aMjIzISMjt508x2V8oce9POdo/Gd32VO708D49J/ZT6qd6eB8ek/sp9VXL2atoBV7IRdKVhBO+TwUeQ58+fCu1i5Q5KwiNLYeWoFQSh0KJAOCeHjp5iss/wAIce9POlo/MPjoVI708D49J8yfVTvTwPj0nzJ9VXpibHllYjPtPFtWlYQsK0nsOOVcV3CI06405KZQ62jWtBcGUp7SOoeOvfMNl/KHHvXnnW0MOcPjoVH708D49J8yfVTvTwPj0nzJ9VXhVyhoiiUuUwmMeTxcGg/97OK+mdFDpaMhoOhG8KC4MhHwsdnjp5hsv5I496edbQ+YfHQqN3p4Hx6T+yn1U708D49J/ZT6quSL1bV7vRcIqt6SEYfSdRHPHHjXNN1gORlyUTYyoyDhTodSUA+NWcdY89eeYrKP8Ice9e+dLQH8Q+OhUrvTwfj0n9lPqp3p4Px6T+yn1VsEEKAI4g8sVy+iqvMFl/JHHvVHnaf+aeHcted6eD8ek/sp9VO9PB+PSf2U+qthfRT6KeYLM+SOPennaf8Amnh3LX7XRRbAoF2XKcR2DSM/VVps+zttsSCm2xUNqIwpw8VnyqPGpalXcvZclKOy4MIA6VBGnpqYGTEiEhcqUpWTVklKUoiUpSiKB2J959g/u6N/hJqeqB2J959g/u6N/hJqeoiUpSiJSlKIuFQm11md2g2dnW6K4lt55ILZX7kqSoKAV4iUgHxE113vbC1WFRblvFcjH4loalfT1D6aq7vS1HCjuLa8of8AO4BWFm7Ws+XJhRooBwIx6qrJSsjOxS2JCYTS+ubjRT6e7b+UsXzZxLMJtveOCQ624VPJUkpCAknIyCcqxyTWupuz8ewbEWI3W0sR7obtGbdbWWwXUh9SgM5xyUfOc8KsPfbT8lK9N/Kup7pSjyQkSLKl3ScgLcCseTIrFvtuyX4xr/pPcstCkLRhGghUFa0B2/q18Ao68WeXaYLt2iRWbbd3buVWeApSSQl1tLK04TkccqcIHAYyeuu2/wDR7P7qskOwRf8AdLfalsOOqKEokq1oVuln3QC9CgSPhdmaz1dK7alJUbRlSeKSXRw+quXfbT1Ws+m/lVJtiyDWsXgduhViVtNtCIWFc4z9Oa/pJK7Z+yLFxv1gk+1ptqG40+LkghvCCttKEhQB44CceDy4VjQ7Cy/0gzGIvc6rLAc9k3kDBCJi0FvQeoYSCvymuzvtp+S1em/lXAdKzQC8WgDXnVh0cfLwqo23ZFaiLnr7J7lGJG06U5vNTEHPjecRmUBs/Z5d4stud2atERDkRc4qlqW3u5AUHUpaISdRBUpBIPABI8VWrYKw3W0324SLhDdjRpEJhCSvcJ/CIUvI0tcBwUMeIeKsNnpTYjICI1mDKM50ocAH1Cu09Lg+S1em/lVMO2rJZkkxrxqOzQpI0naUXKaIVx1iuNdK6rdsxNh20RJOzjb86MxLSu475GZCnNQBAzlRVniF4Ax14FVuPsRtMzaNnrdItinbdZ5MWS1H36Cor1JLoVk8QnS5jjx3qeyrR32xj8lq9N/KnfcT8lK9N/KvHWxY5/jYajx9XVnXrZa1G1PNC/Xtw9a7E7Kros2xlwg31cm5RpchbMqVJQ+2tjdupcC9KVZ/CHwVBOk8AQOoCo/ZrY+9WyRsq5cbe9KZgxJLb8daY+lgqAwEkYKs4PMnmPHUv33E/JavTfyp320/JSvTfyqrzzY937bgdWrUqfJLUIIMIX3YjQRdfdjm6lWo+y21rWxzdkTbn1R0RNLsZ5xjG+DiCktEHIA8InUezrrdrKlLabUtBbUUglKsZTw5VrfvuJA/JSvTfyp320/JZ9N/KpINu2TBwjZtB7lDMWfaMz7UIC8m4jP0rZ2aZrWXfcT8lq9N/KnfcT8lq9N/Krj0ksr5vA9ytPMtofL4jvWzcUrWXfcHyWfTfyrkjpbbJ/CWxwD/AJXQf4UHKOyj/F4HuXnmW0B/D4jvWyuqnOqhaekaz3JaWnVrhOqOAHhgH/vDhVuCgoZByDyNZiWm5ebZlQHhw1LGxpeNLuyYrSDrXOlKVdqFcTX3PCvlYNzu0O0xt/cJCGG+oq6/EB11G97YbS55oBpXrWl5yWipWbgYwOFUeHGvezqLjb4NoTckSJj0iPJU8hLeHVlZDgJ1DSSRwByAPox5fSvbm1FMSJIfxyUcJHrrD77aQTi1K+l7+Va/Ft6yw6nPX6gT2LNQbLnwPwrjpu7QsxnY+I3ttLlO2Rhu0ogtFl8hGkSEurcUoDOc+HzPYap2x9hYv1jsmbYxHtcbu4T5+8bAdZXvE6OBzzKVHVy0A9lWRXS0hSSDaiRjGC9/KutvpRjMtFpmypbaVzQlwAcfFirM2zZBcDzv9p1atSv2ydphhBhmtwx1Eacb1Cw9mbje+j+7yUxk3C5z9zEiLRpGuMwsBDg1YHhYUv8A7w6sVOe1GSvZe+QLjaE3C5hDzkWapSNclbiFBJVx8FSQrSRyAHg9g5J6WUJSEptRAA4De4H2V977afko+m/lRts2QLzGvpTA78Na9dKWmbhCoK1xGq644UHWsLaGxix7P2CVZokeBtLvEMtsHGp5brYZcGBwOBpWTy/B1hXGwQ4O0cixWu0M3VxOzbcZtvW2lSFa1gKOog9hJHEVMHpYbUpKzaSVJzgl0Ej6q4d9KOHt/wCwqd9jG83g1EeXGa8dbVkk3Rf7Tm6EbJ2iBfCJxzjP04DtKjn9kNpEXOCt2KZKok2E4ZLW5SHW20IS4tSj+EK8hXDgMYqz7SWOS/fZUpyyN7QRJVuTFbaW6lIYWFLKs6uQUFJypOT4HkqO77Y+S1em/lTvtgf/AItXpv5VWLasgAgRsdR7lG6StNzg7mhddiO/UsCZsvtCztLe51lgKjJuCGobq9+kJUxuwlTieOdaFA4yASFGoyH0f3di02Vl63yUxIsWTFXDaWwpaCt3Ulf4TKTlGEkg6hgdtWLvtpyP/hR9N/KnfbHyWfTfyqg2vYxNee4HTXQphLWqGhvNC6mcZhTSoW+7D3t835q2x5SG3rKxDaKtwsylpCgQtSuI90niMZ0nxVIXGzbRNX6TcNn7dIhvrtceOwtCmAjep1EhwKOdAykHT2HxVl99tOfyUr038q+d9sfJZ9N/KvTbFj1JEY7jr1XYqkSlpgUMIUwxGrG+/BT2wVsnWxq9JuMLuPui5vSGhlOFIVjiME44g86t9az77Y+Sz6b+VO+2n5KV6b+VXLOUNlMbQReB7lYxbItCK8vMPHWO9bNzTNay77ifktXpv5U77ifktXpv5VJ6SWV83ge5R+ZbQ+XxHetmZwKZyK1mOltJ91a1DyPfyrOh9KttdUEy4siNk41ABQHm41WzlBZcQ0EUdNR1hUPsifYKmGeB7VfqGsSBcYt0jpkQX0PtHkpJ/wCsVl8OdZ1r2vaHNNQViiC00K5UpSq14uNOqvhISMkgAc6qV26RbPbFqabWuY6k8QyMgH+0eFWkzNwJRmVHeGjWpoMvFmHZMJpJ1Lt2ktk1V1st4trHdq7cp5LkYKCVLQ4kAlJPDUMDnzGag9r7LO2p2ZuS39n2xcyd3BbU4hTobJbKlKOdIJ0nkeQFdS+lpoH8FbHCP+Z0D+Fce+4n5KPpv5VgH27ZLsoGNjqPcs7Cs60YZYRCvbr11pcVh3u3W2DtnbIsKwR5q3bRKUqCktJUFLcbOSFHHwvrxWCnZN5u5WCwuLZfcmQY5vzYVrKURiFI49eonRk8wPFUoelKOXg8bKkugYDhcGoDy4z21yHSu2FFYtOFKGCQ6Mny8PLUJtmySTWLj+k9yuRKWkAAIeApiMb9ebHaAcy6IWy11j7Xzrs9aTItq7mpaIa1NAJCm0JElGDxUClXgq5BWRxzmTtGxMKPtNfVzLGwxat2wIbigjThLakLwAcjgojjz41jd9xPyWr038q+K6WklODaic8Mb4eqqhbVjj+Lnrge5RukrUddzdKilxpo16lVVWltOwG1N0nbh9lmKbZa3lYw5GZUdCwT1qUef/KMVOTNnbtNelzrNY2YUKQYYMcFhalhG8KnkJyUasKQATxIB7BWUvpSYca3TtlStofmKcBSMeLFdielhCEhLdpKUgYADo4DzVGLYskfxuB16talMraNLoWJ0jVmBpmr03LlbdlL13v73Z1tqizX5T62EOOpwttSwoJyjwUhQyk4GBk1g7T7JSL9bt1E2W9jQ7OiqcDTzQc0N5yvCTpTjIAwcnHGs3vtJ+S1em/lTvtp4f8AwpWf138qrNs2OW5PPZqYHuUbZO1GvyxCz1x2a9ShXtkdqbvc5025xQ1cZtnkQkyEvJLbB8EN445GrStRIHDeAdVdkzYq4ubN3FqJbJqZsl6EA04YoSkNOBRWlKcJyBkZPPgOVS3fbHyWr038qd9tPyUr038qp88WPQ/tuB7lX5NagIpCAApdUUu6fG9RVz2PvL0Da+Ou3vXF+4TIjkeQsMIU4lvRqOBgAgJVjhxz5akodr2kd2lsku4wX3oUOU7ulvKZ3rLSmNB1aCARrJxjJwOPVXPvtj5LV6b+Vfe+4n5KV6b+Ve+ebIBrzx3HTXQqTKWmW5JgjCmI0BunQFs3NM1rLvuJ+S1em/lTvuJ+S1em/lV76SWV83ge5Y7zLaHy+I71s3NM1rLvuJ+S1em/lTvuJ+S1em/lT0ksr5vA9yeZbQ+XxHetmA196q1s10txyRv7a8kdZQ4DirRY9srVflBuI+USCPxLo0q+jqP0Vdy9sSE2/IhRRXRgeNFbRrOm5duVEhkDTj1VVipSlZhY9KUpRFx8ddUhnfsOtZKd4gp1DmMisC8bQW+xNBdxkBoqHgIHFSvIKp8jpYhJURFgSHR1FSgnNYqatSSkzkxogB0Y8Ar6XkZqZGVCYSOCy7FFvFvtds2ek2VDjEVKYz8tTyN0tlIxrSAdWogDhjgSePbXblstEt1q28lTLOxBYSy4q3OqCMBHcoaOnB4ZKTwPaOus/vuJ+Slem/lXW70rNPIKHbRvEHmlToIP0YrDutuyXNoY2Go6NizLJG0mvJ5qlcaHXXTnUT7X259olXKRGY2ftSbI0lLpcbKXZCFBbb2EEjCSAATxOrFdj2yV1uWy1nlNRXGrzcbqi6TnWw3qjaknGAvgdIKRjHVUiOlNlLSWhZgG04wkLGOHYMV2d9sAfktXpv5VH55sg4xuB7lJ5JaQIIhZ63kHNt6TsCx5myD7mykOMdmmjd4suOha21oUHG0PJcW4FKOfDCSTnjk4Oedcdqtlons/aLRZW2I7dzZMe5R0DlFQve68dQ1BSP8A9zhyrK77afkpXpv5VwHSs2FaxafDIxq3ozjzeOqnW1Y5FBF0Zj3KlsnagdXm8K5856cxvCiplq9mNoNsLbZbYw7LVOhlExCm0mIUttkq56hjB5DicipC07NX2PthbLhKt+5ZZlzC+trcIb3awvQoafDVnwSrUefV2c2+lKOyta2rKlDi/dqS4AVeU4rt77aeq1q9N/KvBbNk1qY2fQdNdCqdKWlk5IhXUpiK4U0/ZZsnZ+UNobm5KsTd3anTI78eWp1KRGQhKBpJPhjSpKlAJGDq8ZqoSNitonI20UWHb1sQb1JkOzGS8gFYBJb0YOBrBSlXLGnx1Yu+0n5KV6b+VO+2Ou1q9N/Kj7Zsh+Mbgc/R4qvIcpakPCEM2cZum7AKGGwd2eWwJ0SWWXoMNlKYy44MZbQ8IZXxT4XhAoPHJ6wKSdjL45KmvJhPbhzaNqamHpY0LaSUZc1e6B8E8M9Y4c6mu+4n5LV6b+VO+2n5KPpv5U88WP8AO4HuXvktqfKG8d/HFYrNm2jhX29P2y3Psxp1y3q0KLBZdY0JSvI91qOlWPGRnrq5bCwpVt2RtMO4RjEkxmEtONFQVgjhnIJFVbvuD5LV6b+Vfe+4n5LV6b+VSw7dsmG6ojcD3KCLZ1oxmZJhDNnGYU0rZuaZrWXfcT8lq9N/KnfcT8lq9N/Krj0ksr5vA9ytPMtofL4jvWzaZrWXfbHyWr0w9VE9LaM+Fa1AeJ3P8KekdlH+LwPcvPMtofL4jvWzc5r51VRrd0oWiSsNy23oZPWoBSfOKujEhqUyh6M4l1pYylaFZBFZWVnpWdFYDw6njDFWEeVjyxpFYQu+lKVfK2XGvtOuuiTKZhsqekuJaaQMqWo4AqkkNFSmNwXaBw41UZEW5WbaS43GFbl3SNcGWU4adQhbS29QwQsgFJCgeB4EHhxrEn9KNpjrKIjUiZg41JASn6+P1VGq6XEA+Da1kfrcfwrX41uWWw5JjCo0VPUCszBsyfIJEK46bu0Fd912VXcrns7JnWCK6446pd2LWkoSCyWwOOCoDI5dhNV1q0IuN62lt1htbC3Wr1FUiahbY7lS2hkq69X5qxgcySD11Nd9tOfyWcfrv5V1NdKUdha1M2VLa1nKylwDV5eHlqxdbVkONed4HRTQsiyTtJrac3muvuxrhXo6102SwId2ivncrbU60WfugQGm8H/eJACnW8nh4PEeLeEdVctg9jJlsiNxNqLOma29DZ/CuFsqjlrH4DSDjTqGsEcyfC413o6V22xhFp0gnOEugfwrl33Bn8lK9N/KvW2zZAIJi37D3dC8fJ2m4Foh40zjN05zedKwfatEtnR/Pfu8Jiz3Nl1x5p5ejOpL6nWfc5B4qCcc+JFYsu1t2ljYpd1gMyrvPujsyXHJQFLccacJSNWB4JKUj+yOupZfSu24NK7RqAIOC8DjH0Vwc6UY7ykLesqXFIPgKU4CU+ThVJtmyaUEXR+6dOxViUtKpLodaknEZxSmNaZ1DztitoHbaqKza20MvMTNyy2WCuOpx1SkNKUvISgJI9x157BVxulnuD9u2Vedt5uBtxSqZCUtBKiWSnPhHSopUc8T2kVFjpbA/wDxR9N/KvvfbTy9ilem/lVbbashtaRuBzdCjdJWm+lYQurnGcU08cc6jrlsxeW7pYrlYLAmDItkV9bbKJKd2FrdCtyTnPhI1g8NKSoY4VgxdhL6zFmpcjPLc9mETnyFtFU0FnSsjVlPBzKglXVjHGp/vuJ+Slem/lXzvtjqtZ9N/KqPPFjk1MbgdGzUpBLWoG05obxXEnTrPWsVOx1yYl7NiAxOitxG5i3X19zOOMl05CMHKcHjwA4ZFR0PZK9w7dsYlNplMyLUmUJK46o+8SV+5I1HTx51N99xPyUr038q+99xPyUr038qeeLHJrz3A6tWoIJW1AKc0N4/Vr/UVn7FQL7Hv1wl7SQw29KgxkOSEFGlxxBczkJPPC09WMg44Yq+8+Vay77aeu1q9N/KnfbHyWfTfyq5h8oLKhtpz3A9ysY1lWhGflGFTYR3rZ2aZrWXfcT8lq9N/KnfcT8lq9N/KpfSSyvm8D3KLzLaHy+I71s0U59VaxHS2Pks+m/lWVH6WISyBJgSGh1lJCsVU3lDZbjTneBHYqXWNPtFTDPA9q2JmhqLtF+t99aLttkJd0+6TyUnyipOs5DiMjND2OBBzhYp7HQ3ZLhQrlSlKlVK+V88tfTUFfNrLXYDpnv5eIyGmxqXjydX01BGjQpdhfFcANJuUkOG+M7Jhip1LltRZlbQbPXO2NuhlcphTaVkZAJHDI7KjmVXG9bqDe9nkMQd0oSy+8haVKGMJbCTkjOc5A4AVCPdLUUEiPbn1jqK1gV0d9tPyWr038qwD7esrKrz3AnsWah2XaIZQQteIu4qCuuz8ez7CTpF2tDEOcu6jSHC2Ctlc1LiU5BxjSfowequ+92l62Qrvf24TVpkInRpNnhKUjLjyUaFDCMjLgJTgZ5BRqSd6U2JCNEizJeRnOFuAj6xX09KzStObRwQfBy6OHk4VZ+ebJzRs3wnXfhrV+JS0c8Kt9Tfmuux1cSo+79HtySnZ+DZ2cdywJCZcrwEpddcKVKQrjqAWUrBKeICuFTFy2VbuMrZmSjZdtgGTm5NYaIabDC2wk8eIGoYA6hnnXV320/JSvTfyp32xx/+Fn038qrFs2MK/tdGY5qalQZS1TSsPCufTXXruXS7s1Fe6QUW23JZNobS1cZzCeO6faSW2kn+0ClWDx/BeOoawWp28J/+XrZGDkS/S31XAON6SgKcG7ODqIVlKcYxg57KnB0rtpUoptGCr3RDo4/VXFjpTjxgRHsqWUqOSEOBP2CvPPVkk153ge5eiTtENpzV9BnGauN+vguWwmzl7tW0LUu5QFRmFWvud0jcJQl4LScJS3+b7rBOTz7eOTB2elwpDrU7Z9E+Q3MlSRci6gFaXNekDjqKtKgjSrwQBz4Cuk9LiTw9ilem/lTvtj5LV6b+VVC27IaAOe4Hu1KN0jab3FxhC+7Ea9etVBOwe1A2Yt9octy1wIbrMtEbfo1b/WnWk8cFKcOKHHiXAOqrRC2MuDO1D0q4sTH0JuTk1mQytkIKCDpQon8JwSdBTy4Dqrv77afks+m/lX3vtpx+Sj6b+VUNtexm/wAbgc3Qpoktaj6jmgMcCM+OdRWy+yN7tkjZdydBecZhvzFOxymPpjBzVpII8I51DrPI9grDb2Z2qb2cnWqJbHkRZKJu+ivLj7slxSi1u8HIIJGcnGB5KsHfbHyWr038qHpbT8lK9N/KvBa9jgUEY7joA0al6Ze1HOLjBF9+I0k6dfUthWwOC3xQ+2plwNJ1oUQSk45HHCsytZd9xPyUfTfyp33B8ln038qvhyjsr5vA9yxZsa0Ca83xHetm5pmtZd9xPyWr038qd9xPyWr038q99JLK+bwPcvPMtofL4jvWza+HhWtEdLbZP4S1rA/5Xh6qmbZ0lWe4LDUguQVngN6nwc/2hU0G3bNjOyWxR03ddFFEsqehNynQz0X9VVdKVwSpK0hSCFJIyCDnNc6zqxaUpSiJSlKIoHYn3n2D+7o3+Emp6oHYn3n2D+7o3+Emp6iJSlKIuJPCoDbG9LsdglSmTh7g214lK4Z+jn9FT/lqj9KnDZ1rs7qT9iqxdqRnwJGLEZiGmivZGG2LNw2OFxIWnlrU4tS3FFS1HKlE8Sa+UpXBiSSutgUuCUrYWzXRsZ8VuXenXGUuDKGW+BwfhH+FWIdGFjP50nx/ha2aByatGYhiIGgV0n7LAxbckoTywkmmgf6Wm6VuXvXWT4Un0v8AKnevsfwpPpauPRO0v07/ALKL0gkv1bvutNUrcveusnwpPpad66yfCk+lp6KWl+nf9k9IJL9W77rTVK3L3rrJ8KT6X+VO9fYxzVJ7PxtPRO0v07/snpBJfq3fdaapW5e9dZO2T6WsK6bA7PWmA9LlKlBtocQHeKj1AeMmqH8lrQhtLnFoA1/ZVNt+TcQGhxOz7rU9K2ZaOjJmUjui6LdihziiKhWShPVqUeZ8lS/essvU5J9J/KqIXJi0orcrJA2n7L19uyLHUqTTQPutOUrcfetsv9ZK9J/Knetsv9ZK9J/KpfRS0v07/sqfSCR/Vu+605Stx962y/1kr0n8qd62y/1kr0n8qeilpfp3/ZPSCR/Vu+605StrXDophqYUbbKdafAyA4dST5eutYTYb9vlOxZiC0+0opUk/wDX/Waw8/ZM3ZpHPtuOfMsjKWhLztRCN4zG4rora/Rfe3JcWRbZCisxgFtEnJ0Hq+g/bWqKvfRUcX2XjkYx+8KvOTsZ8K04YafaqCNNx7lbW1CbEkXl2LbxqwW4aUpXbFzFcVHSM9Veftqb07fLzIfcVlpCyhlOeCUg/wAcZ+mt+u/i1/2T9leale6V5T9tc95YxnthwoQPqmteinetv5NwmmJEiEXilOmq+UpVh2W2SkbTPqwrcQ2/xjpGePYB21zuXl4s3FEKC2ritzjx4cvDMSIaAeN6r1K3GnousiUgLckqPLJcxn6q5d66yfCk+lrZvRS0v07/ALLB+kEl+rd91pqlbl719j+FJ8X4WneusnwpPpf5V76J2l+nf9l56QSX6t33WmqVuXvXWT4Un0tO9dZPhSfS09FLS/Tv+yekEl+rd91pqlbl711k+FJ9LQdF9jI4Kk+Xe09E7S/Tv+yekEl+rd91pqvmeqty97Cx/Ck+l/lVea2EhXe4ut2kusW6MsockrVrLqxzSgcsDtqCLyatCFQGhJwAP20KWHbknEqbwBq+615StxDosswAy7KJxz3mM/VX3vWWb+slek/lUvopaWhu/wCyj9IJL9W77rTlK3H3rbL/AFkr0n8qd62y/wBZK9J/KvfRS0v07/snpBI/q3fdacpW4+9ZZv6yT6SuK+iu0KQQh6ShXUdYOPqrz0UtLQN/2T0gkq5933WnqVP7T7LSdmpCA6oPRXfxbwGM+IjqNQFa1MS8WVimFGbRwWcgxocxDESGag+PAVj2KvjtlvkcJUe55Kw06jPDjwB8oOPrre/OvNsD/j4n65H3hXpBJwkZPVXSeR8Z75eJCcahpFNVR46VpHKSGxsZjwKEi/oXZSlK31aotedJ98dhQ49ujKKFSgVOkcDoHV9J+ytTCr70rn/41B+bf5jVCrivKOM+LacQOPs3Dcum2LDZDkWFuJvPFKV2xozsyQ1HjILjzqglKR1k1tC19FcRLCVXaQ44+RkpaOlKfF2mrGQsqatInmG3DOcFdzloS8kBzpvOYY7f9rVVK3KOi+xkcFSceJ6neusfwpPpf5VmfRO0v07/ALLGekEl+rd91pqlbl711kP50n0tO9dZPhSfS/yp6KWl+nf9k9IJL9W77rTVK3L3rrJ8KT6WneusnwpPpaeilpfp3/ZPSCS/Vu+601Sty96+x/Ck+TfU711k+FJ9L/KnonaX6d/2T0gkv1bvutNUrZt72IstuQwzDbkSbhKVojtb3hwHFROOAHXWXA6K4KGh7ISnnnuvdnSkHsHXVuOTc+6KYbQDTGhwUptyTDA8k34XcccFqelbj71tl/rJXpP5U71tl/rJXpP5VP6KWl+nf9lH6QSP6t33WnKVuPvW2X+slek/lTvW2X+slek/lT0UtL9O/wCyekEj+rd91pylbj71lm+HK9J/KoLaDoxMWM5IsjzjxbBKmHOJI8R7fFUEbkzaUFhfkg00HqUkO3ZKK8MqRXOR/ta5r6lSkKSpCihSTlKgeINfKVrIJBWeIrcVvvY69Lv1hjyn8F8ZbdPaodf08/pqwAVROirPsA/2d0q+wVes13my4z48jCiPvJAXJJ+G2FNxGNuAJX3qrHnS0QYb8l33DKCtXkAzXeOVQu13vauvzZf2VeTDzCgveMwJ4K2hND4jWnOR1rRNyuMi7zHZkxZW66SeJ9yOoDxCsWnVSvnx73RHF7zUldia1rGhrRQDABKVb9kthndoW+65jqo0HJCSkZU5247B46uo6L7IPzpOcf1vE1sEpyen52EIzGgA4VP2WHmLZk5aIYbiSRoC03Sty966yfCk+l/lTvXWP4Unyb2rz0TtL9O/7K29IJL9W77rTVK3L3rrJ8KT6WneusnwpPpaeilpfp3/AGT0gkv1bvutNUrcveusnwpPpf5UPRdYwOKpPlL1PRO0v07/ALJ6QSX6t33WmqVuXvXWP4Un0v8AKvi+jCxISVLXJCUgkku8qeiloj4d/wBk9IJL9W77rTdK2Ha9gYl7dVKjqeh2rOGSVBTjwz7rjyHZVg71ll61yvSfyq3g8mrQjtymAU248FNEtyThOyXE12Ybb8Vpylbj71tl/rJXpP5U71tl/rJXpP5VP6KWl+nf9lF6QSP6t33WnKVuPvW2X+slek/lTvW2X+slek/lT0UtL9O/7J6QSP6t33WnKVt1/ortS2lBiRJac6lEhQH0Vra/2GVs7OMWYAoEZbcHJae2sXP2LO2czLjNGTpHjOr6UtSVnXZENxroIoourz0Z3x2JdvY1xeY0lJKUn81Y48PKM+aqNU/sR767X+tP3TUVkxnwJ+E5h/eA33KS0YTI0pEa7MCd2db9pQUrvK5OuNaa6Sb65OvK7ehWI0THgg+6XjiT9lblJArz9td757r84VWlcrY0SHItY00DjQ7MVsvJ6Ex80XOHsio30UNSlSdhscnaCemJDwDjU4tXJCe01yuFCiR4ghwxUldAiRGQmF7zQBRlK29G6LLQ00BJfkOrA4qCggH6K7+9dZOoyfSVtA5K2k4V9Xf9lgDygkh8W77rTVK3L3rrGPzpPpad66yfCk+l/lVXonaX6d/2XnpBJfq3fdaapW5e9dZPhSfS0711k+FJ9LT0UtL9O/7J6QSX6t33WmqVuXvXWT4Un0v8qd6+xn86T6WnonaX6d/2T0gkv1bvutNfZStyd6+x9sn0v8qgbhsLb3rkm2WQPb9KQuU+4vKGUnOBjrUcHhUEbk1PwW1dTRjidCkh25JxDQV3YcVrmlbfa6K7SlADr8pxeOKtQGfoxXZ3rLN/WSfSfyqUclLSOYb/ALKj0gkgc+77rTlK3H3rbL/WSvSfyp3rbL/WSvSfyr30UtL9O/7J6QSP6t33WnKVuPvWWb+slek/lTvWWbH4yV6T+VPRS0v07/snpBI/q3fdacpVw2t2Ee2eaMuI6qVBBAUVAakZ7e0cedU+tcm5OPIxTCjtocVmZeZhTcPnIRqPFyzLVdH7LcGZsRRS42RkA+6HWk+WvREWQiZFZkN8UOoC0+QjNea69CbMcNnbX81b+6K3nkdGflRYVbriBwWq8pIbaQ4lL7x0YqYpSldKWlKF2muxsdklzUAFxtACAfhHgK0A8+5JdW8+suOuHUpSjxJrdPSUP/lKSP8A9Rv7wrSdcp5XxojpxkIn1Q2vSSQt+5OQmCWdEpeTToAwSlKvmy3Ryq6xm5t2dXHYcGptpAwpQ7STyzWrSUjMWhE5qA2pWfmpuDJw8uKade5UOlbl719jzjVJ8m9p3rrJ8KT6X+VbB6J2l+nf9lh/SCS/Vu+601Sty96+x/Ck+lp3rrJ8KT6X+VPRO0v07/snpBJfq3fdaapW5e9dZPhSfS0711k+FJ9LT0UtL9O/7J6QSX6t33WmqVuXvX2MfnSewfhad66yfCk+l/lT0TtL9O/7J6QSX6t33WmvJStuzOjrZ6DGdkSnJDbTSSpSi7yFRVo6OGLn/vcnfQYjnFmPnU5o6ipR5Z7Kt38mrQZEEOgJOg8TcpW25JuYX1IA1fda3pW4+9bZf6yV6T+VO9bZf6yV6T+VT+ilpfp3/ZR+kEj+rd91pylbj71tl/rJXpP5U71tl/rJXpP5U9FLS/Tv+yekEj+rd91pylbjHRZZTzck+k/lWLN6KYC2z3BKeZdxwK8LSfL11S7ktaTW1oD0r0W/Ik0JO5ampWXc7bIs812HORoebPHHEEdRHiNYlas9jobyx4oQs+1zXtDm3hbP6Lb444JFqkLKktp3jGrqGcEeTlWywPFWl+jH3zceqMv7U1ujyV2LkzHfGs1uWa0JHR9lzW3ITYc87JFK0O9cqUpW0rBpSlKIoHYn3n2D+7o3+Emp6oHYn3n2D+7o3+Emp6iJSlKIvnVVG6VPe6z86R9iqvPVVG6VPe6z86R9iqw1tflsbYVkbM99hfUFp2u+EEGbG32N3vUBWezUM/xropXDGuyXA40NaLqrhlNIrSq9L8k8OQ5Y7Ko7MpiHGLzDwbur0hbbq+ZCDI0lSgeGQMYz9lRGzXSQmJDbjXtp1YaASmQgas9mR21Nd8LZoqcylZLvBY7n915e2uwutWQnWNiNjBpobjiK9o08VzbzfNyz3MMMuGrA+NC6mtop8goy+kfg9GhCBleULOsdfNI5cOdY8O9SLbb3UNvtBLbClh3QBrcLSFjJ6zxPlrPHSLs0laVpDgWgaUq3HEDsFcR0hbMBG70rCc6tPc/DPbVtz8viZwV01+/jepjBjG7yY02fbxXYuK9pZq56WmJDe736kg4TggKQNJPPko8uOcdVdi7pOfiKfbuSW3VPoSWUspJbCnSjrB6u3jkHqrpZ272WYcW4whaFrIUSI55gYHkrtHSJs4krUjeJKzlRDGMntNSNmpck5c401r+9uz+NqodLxrsmXO77Lqa2juCnZDSn0pCnAhCtCfwY3wQTw8R/O6z2CpCVINx2bgS5SUqeElghYT170DI7Mj7awz0hbNEOAhelz3f+7+68vbXYOknZ4ICdTuhPIbg8MVUyalAHB82HAimPTXHxuVL5aYNC2XIodGpXSqxtdp1WUPj/AHU3FsO9nI4z9OKxe+bYc/jH/QmsK7bdbNXiA9DkuSAhwcFBo5SRxCh4wavZu05CNBcxsZtdvjFW8CRm2RQ4wnU2eNKvtVSZc5LMndR5OoOSfAOQoacDhn6FcKg7T0nRmW9xdg48W+CZLaODg7Sk4IPnqQPSPs4eGh33Wr8R19vlqKJa0hNQwWxw3rVbLPm4DyHQi7ouUrZ7pKkMTnVAyt2oFtI4HsI84NfRtIVuLAjYCUZGpRSSrOAMEefrqKR0lbPtatAfRk5OGcZPnp3ydnSc6Xiode4+mqRaMq1jWibbw0qoycdziTLlSntmc0kmMjOnlvD7rh4uXEca+J2pWrlEyNKTgL4knTy/aqLPSPs4SSUO5IwSWBxHZX0dJWzwOdLwOMfiOynnKB/+xvBe+RRv/wA7uKuEOR3VFZewBvEBWAeHEVqHpQDQ2jb3WA4Y6d75zj6qss7pStrDBFtjvPu48EKToSPLWrp89+6THpcxe8fdVqUf+uocPNWv8o7WlY8q2WhPy3EipGAWXsWzpiFMGPEaWgVxxNVjVe+in8vSvmp+8KolXvop/L0r5qfvCtVsL8zg7ewrYbW9wi7O0LcNKUruS5Wup38U5/ZP2V5pX7pXl/jXpZ38U5/ZP2V5pX7pXl/jXNuWX8D+r/qt05M/xejtXyt2dHG7GycUt4zrcK/LqP8ADFaTqybJ7YO7MPLQtG/hunK28gFJ+EK1ywJ+FZ87zka5pFK6NazVsSkSclciHeQa00rZ9+TEVdIibqSIqYrquZ4KCkYIxx1c8Y48ajWdoJzqVpVJQjerbGrQPwALikkeZI59prkekfZ2QltTweKknUkLYzpNfD0hbNKDqSlel38YO5/deXtrf4k3JuimIyZaK69We/xVaeyWmWsDXQHGmrX43aFHKu8zBue9bMstoShBbBKQWioqT2DI+2pGZtVJbdl9zSGnAgPFAGk8EpQQfo1GuXfE2a3gcG83gTpCu5+OOzyV0HbnZUracLaw42SUEMYwcEfYT56txMQGNIZONv1/dSmBGc4F0sbtXjvWVDvE2SplL89pjQM6ihJ32XCgDh1gY9zwz4qxPZ+4xkQguVvS6txS1FtA4JdDeMdfDJ4ccmu/vibNamzheW86P939z5Oyvp6RNm/AKg54GSkmPyPiqUzMqW08rFRnytmvUo/J44Pu5ps26ln2C6SblKlNS1JcbLZXoCQN34a06fMnr8dZ+zKEotDSUABKVuAAdQCyP4VBI6SNnGipSC4hSzlRDGNR8dc09Jez6RpQ48MdQZNXcGfkYZaXzLSRXPpp3KCJKTTwQ2CQDTNoqrXJJ3Du793oOny4qD2K0DZi36BxLeVf28nV9eawO+ZYMcXH8fqTVdj7dW+y3B42suyrbIcLimCgoUws8ynPAg8TiqY9rSDJhkbnWkUINDhWl9NF1CvYdnTjoTofNkG44Y0rdxqFertOkRpTTTIKUONqGsjwdeCQc+LT9dR8a6yV3CEwHDo1FLgKtWr3QPHr4gY8hrD75tiUkFQkA+Nrl9dcU9I+zqNGht1JQPBwxyz2UfaEk5+UJpoG3YvWycy1tDAO5TUy/uxHHWlRTrQfB1KIChk4OceKuL+0bjS3AmMgge5Jcxn3Wc8P+U4qIX0l7PuDwg+ocjlmiukjZ1Y0qS8RzwWM1660pYk0m28EElHoKy54qS9tKsrxFHBzSMr5jwufDgfBNSluufd7j6C0Wi0op55z4RGfJw+2qz3x9nuPgPcTk/gOvtoek6xNhSm0SVK7A0Mn66qh2nKsNXzTSOhUvkJhwo2A4Lt6Sw17V1l3GsPN7vy59Wa0vVi2r2tf2mfQNG4iNcW285JPwj46rtc1t+ehWhOmJBvaABtW8WRKRJOVDImJNaaPFFk2/wDKET9ej7wr0gnkK832/wDKET9ej7wr0gnkK2vkb+HG2jqK1/lN7cLYexc6UpXQ1p61D0sflqF82/zVQav3Sx+WoXzb/NVBrh9v/mkbaOoLqVke4QtnaVbOjgNnapje4Kg04UZ+Fj1ZrbO0alosVwU0SFhheCnmOBrQESW7AlMyYqy28yoLSR1EVtS29KVuejgXRl2O/jwtA1pPk662Lk7acpClIkrGcGEk37R2LCW1IzESYZMQm5QFLtFD2rJmXJq1FLVgeQ20ApxxITlKljdjQM8OIVnh1/TWPKuku4NOsvSkpbcfb1YSBuxvlI0ntBA6/HXeOkLZhKUJCVJS2coAj+5PaKHpC2Zw4FBZDv4zMf3Xl7azrpiUcSPKmhpzA3dF6xAgTDafsHV00v6vGxdcbaSQiPGSp5lgKUhISEpSNG6WeA7NSR9ldbW1VxUl5wOtrCI2rSUjBO7QrUMceajnPDGKyF9IWzLmN4lSgkYGY/IVxj7fbMRG93HS4hsDAG4PLsqjymDcPLG02/engKryeJefJju+y7pt0nQzrYuaJaWmH1nS0nCi3jAPDx8cdlY42jn7tIMhIW0pxRJQklwpLeEZHDjrPLjy8ddyekTZttAQnWhAGAkR+AB6q+d8PZohACV6UHUgdz+5PaKkdMyxJLZto/qPeqBLxxjLnd9vG5TjjaRtTHWlKQtUFzUQOJAWjH2nz1N1TO+VYNQVrf1AYzuTXLvm2Hj+Ef8ARGspDtSzmFx59t5riFZukJ11P2Ru1LNVhW2yN/zFvO5z/b8LH/hqclKSmO4SsNjGNWrT9da9vu2lluHc8q3yXmLjEUVMLUydKgeaFeI1lROlC1yGMXGO8w4RhSAkLSf+vJVpBtaQhxIkN0Vt5qDXTTq6qKd9nTb2MeIZuuIpfn8dayheZjYc1yVKDLP4TgCc8OI+kK49mKmxdJEW0xpDzRkLKTvVJ6iOXIfXUCOkbZsf/Tc9zpP4AcuzyVzHSXYdARh8JxjG64YqiFPSkOv/AJY3quJKzD6UlzuUsNo3FkhEZOQ6U4K/zQcE8ufDyeOuB2oUCgdzJOp0J4Ocknr5c/FUYOknZ8EkJeyTxwz/ANf9CuPfH2d6m3R4Wr8QOfb5arNpS/8A+tvBU+RRv/zu4qWa2kU4psGNhK3NOdedI8HieHD3X/Qqw9VUlPSRs8nkl/OeOGaiL/0ntuxnGLEy6lxY0l9wadPkHbVXnqSlobnxI4fsxXgsyajPDWQi3bgqHfQ0L3cRGxuu6HNOOXuqj6EkkknjzJNK41FfzkRz8K/7XSobebY1ta0AFdNAtwdFPvff+cq+xNXvrqidFPvff+cq+xNXvrruNiflsH6QuW2n77F2lDULtd72rr82X9lTRqF2u97V1+bL+yr6c92ifSeoqzl/xmbR1hefhQ8uFBSvnxdjzr0FsuEDZ22BnGjudGPNx/jURPcis3S4yJJ/3xgIMXidWd2TpGOOkkHPVzqkbH7dq2fYEKe2uRCBygpPhN558+Yq3npF2bccDp3pdAwFdz5IHZmuuS9rSM3KQwYoY5tLjppT7hc4jWdNy0w+jC4HOM4rX7FYzm01wQ0oCS2rdhSw5u0/hMIQrR2c1kcOOAK+R7m/CmuOB5sqfkqDqlIBU2gPpTgns0qPkrJ74WzASlIQrShWpI7n4A9vlr73w9msrIC9Tgws9z+68vbXgjy1cozY1X4cfAXnMR6UEub9X28bFie2qcplIbkNlStAKkpTlOVODPHh+aBxqQTdpsnearg1GcSynS2lsHWS1rKk5488+LA7axBt1sqHQ7ulBYSU5EfqODj6h5q7++Ns2XNZ1lzTp19z8cdmaqZNS49ucaf6vvpvR8vFPsyxHR9ljs7S3JmQyhbqXxuUkgoSNRU0pfIceYxw4Y51K26a7dLPc0T1IlpQjgrQMKCmgojA4cCcVhDpF2cCwsbwLAwFbjjijfSNs6y2UMl1tPWlLGBUkKalGH15trhfn05sVRElphw9WXIN2bx42K02fPsVCzzLCPsFYW15cGzV0LGdfc6+XPGOP1VDjpLsA4Bx4JHUGTXxfSTs84hSHFvKQoYILJIINX0S0rPfAMLn23imOrFWzZKcbFETmjca4a6qz2wMpt0QRsbkMp0Y5YxwqMuD8lUp1ESSlIRoC0qWEAEqTgA884z5xVLtG30KyLMJKnp1rT/w7gTpcaT8Ag8wOo5qbV0j7OuaitDyioYJLGSRVs215GPBDTGDSMb+rV2KY2dNwohIhlwOF3XrUpaLo/MuakpWpTG5yELxkEBBH1K4+Wuz2xK36WlRChWoBYUojScJzzHUVfTjhUQnpJ2dQsqQl5KiMEhj+dD0lbPq4rS8TnIJZr1toyrWACabWq8MlMOdUy7qbFLN7RO+CVxkJAUNQDnHBCcYGOfhDNcGNqFvBP8AuoB0lShvPFkYOKjD0kbPKIUUvFSeR3GcV8T0j7OpxhDw08vwA4ZrzzlL197bwXvkUbPLu4q2W6aZ8UPlstEkjQTxHlqidLIa7itxON9vVAduMcfrxWc90oWZpsmO3IcX1J3YTn6c1rXaTaKTtJP7plANoSClpoHIQPX21ibdtiUdIOl2RA9zqYdayFlWbMicEZzC1rdPUoip/Yj312v9cfumoCp/Yj312v8AXH7prntn++wfqb1rcpz3aJ9J6lvwV9r4K+19ALkS+V592t9811+cKr0FXn3a33zXX5wqtD5Ye6Q/q7Ctr5N+8P8Ap7Qoatn9Ewb3FzIxvtaAe3Tg4+vNawqV2fv8jZy4JlxvCSRpcbJwFprRLHnIcjPMjRMBwrd41La7Tlnzco+EzHNrW59og2ty2NywkxFysOhfuSNC8Z+nH1VAvbQPQnHG7Y8lcNpopYSpOTpDOsLyePPh2Vyb6S7DLjATWnkE+6bW1rH865npE2b16gF69OnPc/HHZ5K6XGnZKM7LhzLW1137Ni0aHKTUNuS+A40rmu2rBl3OU5IZcekIfERTmnU2Cl0hbYBwOGcKIyKyfbPKSUpVJb1ktgpKU5BL6kEfsgV2DpB2ZCW0pSrS2coHc/uT4uyuuRt1stKQtL7alhfMmPxP086tvKJdhLmTjanX966til5iM4AOlzu+3T9l8hbQXCWyyH5bUcPODU6UJO7G7UopPVjIHPjjPXXZMvNxjKfDU7epU+22g6EJCQWyvIJA7Mcerx1yV0h7MrQULC1IKslJj8Ce2vq+kXZtwFK94sHiQWKk8olcjJM4KjPlffxuVJl4+VUSx3fbxvXbar/Mm3KKlbqN06UpLQbxwLIXq7efDsqUtKEt3a9htISC+2ogDHEtpyfpzUMOkXZwObwbwOY069xxx2Zrn3ytn0kq1vJJ5ncmrqFOyTKF8y1xBriNFKYqCJKTTqhkAiophrqrkfFVa2WwZd+Lv483BWvPPTpTp+qsPvmWD+tf8f4E1ATtuLbEunsnZHXHHHEhEqMtspDoHJQPUoZ+mvZq1pAOZFEVpyTfeM4pUbOqq8g2fNlrmGGRXVoNeKvl6efZbZMZzdrUpScngPcKPH6Rmoli6yVXKIwh06ArS6knVq90Dx6+IGPJWE30n2R1ALqJCFdaS2Dj66I6R9nUFOhDydA8HDA4eSkS0ZKI8PbMgdK9hyU0xuS6ATjmU1M2gdiOuNqiHWnlqJAIycHOOwfXxrg7tI4hS9MZGM+CS5jONWc8P+U4qKX0lbPuYCg+rys/zr4rpI2dWNKkvKT2FijrTliTSbbw1r0SUegrLu4qRO1KhrCYo4L0pyvHDwufDgfBNSlsuhuJdCm91uzjBPPiRnycPqNVrvj7PYOW3uJyfwHX21yT0mWFOSgSB5Gf517DtOVa4F800joXj5GO5tGy7gVYdog0bFchJxuu5l6s+SvPI5cfpq6bW7fLv0cwre0qPDJGtSz4TmOrhyHCqXWg8pLRgT8y3mLw0Y6T9tK26xJOLKQXc7cXZtSV6F2X97tr+bN/dFeeq9C7L+921/Nm/uislyO94i7B1qy5S/hQ9p6lL0pSuorRVUOkv3pSv1rf3hWkhW7ekv3pSv1rf3hWkhXI+Vv5g36R1ldD5O+5n6j1BckaS4jX7jUM+SvSbIAYRoxpCRpx2V5qrYOy3SOLbFahXltbqGhpbeRxIT2EeLtpyYtKXkIsRkc0yqX7NO9eW7IxptjHwhXJrdnvzqwuyY8Lu2ShwJuwkOISs5zo1JGVDsAIIzw5V8a2inrfZbU8khtwIwEDL4LqkZ+gJzwrkekTZsrWtQWVLTpWox+Kh2Gg6Q9mwWykLG74IIj+5Hi7K2zymUDqtmmgajrrU34rXPJ5jJo6A49GrYsC2XiRbojQQ+0QtsOOOlIzrLSyAo9Z1JHj6q7Xdqp6lJSzIb5g6ilOPxaFYPiJUrlx7KyR0hbMhCkBKtKjlQ7n4E9tdbe3eyzLqnW0KS4vGoiOccM4+0+eoefgNYGNnGgbfupeZjFxe6WJOz7Lvl3ecY819u4oZdQ44EsBpJUgJc0g8c8MHjnrxiule0VwRJlsl9JSjWhKihJ0lK0J1cPEok54csV298XZsLWsBYK8a1bj3Xlr4ekTZvKzhzKxhf4D3Q8fbUzpqWJq2caDt269aibLxxjLHds1alky5C5+zrbshSXXGpyEpc0gatL4SFDqHDs7TVtTyBNUtPSNs6hsNpU6EJ9yncHAxXPvm2H+sf8AF+CNX8G0ZCGcp0w0mgGOiverWJJTbxQQXYnNpWZtuc2MhX4kyWQ7/Y3gzVjRgJAHLFUidt/s3cYb0WUp9bLyChQ3J4g1G2bpIjQUiHcVOy2WhpalJR4Sk9WpJ6x2iofO0hCmy8xW0cAKg4EVx21Unm6cfADebNWkmlMQaYa7tyn7rdJMZ6ShiUcqXloghSQAlXA/SlWR4hWZaLlKkquRzv8Acn8Eg8DkFQI/8IqKPSHs2c5CyScnLHM9tckdJOzreooU6nPFWGOdUsnZNsXLM0KaK7VW6VmTDyeYNdnjQpI7THXgRjgBZOpRSeBUBwI/5Prr4raZbaSXIyPBSrUA5+cNXLhy8A1Hd8fZwkEl0nqJYr4rpF2bUcq3hVyzuOo1WbSgf/rbwVIko3/53cVJe2ZXHVFB0t6lBK+vOOHDjU1Bk92RW39ARrHIHl4qqY6RtnBj8aCBj/h+rsrpmdKNpYYPcDT0hzHgpKNA+k/yqtlqykKrok01w8aFS6z5mJQMgEFV/pXDQulvKcb3uc68dmrh/GqBWbd7tIvU92ZMILizgAckjqA8lYVcmtOabOzkSOwXEroUhAdLSrITsQFc+jD3zH5sv7U1ukVpbow98x+bL+1NbpFdM5Kfl39R7Fo3KD33oCUpStwWvJSlKIoHYn3n2D+7o3+Emp6oHYn3n2D+7o3+Emp6iJSlKIvnVVG6VPe6z86R9iqvPVVG6VPe6z86R9iqw1tflsbYVkbM99hfUFp2uTaQtxCTyUoA4rjTsI4HqrhYoCurHBX1UhDch63IhQ+403VMUILAJKMEZzz1ePnUG/s9HTGWGn3e60spfwUjd7tTmgDt1Dga4p2vniMW9LBkFwOCQWU6xhOM8vdf83PhWM1fXe524622gcIaW/glZaCtWnnjn4s1s8abkpgUdfcaXYX3Do3LX4MrNwDVt14rfWtM9+nepRvZiA7PbZEyQ2wl51iQ4tKQQttBVlP/ACnx8a+r2PEZEREx50ynZCm3GmU6tKMEpI8Zx18ADWLdNoyu4PmCywiPvXiClJG81gpKzk89Pk8lYUS/S4jYb8F9JWVq32VagUaCk8eWKjfFsxry3Ireb76Zte3jpCrZDtBzA7Kzaq59Xi7QVL+1WKzLCJj0ltpzcJaSkIKwpwqHhHlw0nlzzUaLI2WkL3q8mNIePAcC2ogDyHHGvi9o5ClMFDLDSGHG1oQlJwAgeCnnnAyrx8a4N355EVccsMLUUuJS6pJ1ISs5UBxxz7QajfFs0mjW6cx0jsuCrbDnwKl2jR41lSatmYhZYkokSBFUlxalKQnU4hCNRUgdWeWFca5wdkmJ0h4NvPqj6GVNkBIUA4CQVZOOGDnHE9VR3tmeSUhuLFabJUXmkoOl4qTpJPHhkdmKN7SvNOurMSK4hW6KG1BWlvdghGnB6snnmpGxbLyxVufQdHfxUbodoZJyXZtWnu8VXdF2cTItT0rU+HG0uK1aAlvCTy4+ESfFwHXWevYktTQw8t1KHZKmmVZSStIaUoHy5AFQytoJK4ymnGmFulK0B8pOtKFKKlJHHGMk9XXXMbSyxJckbtrWt9T5GDjUUFGOfLBqhkWywG5Ta4ffp8alU6HaBJLXUF+jop40rMOyD5jvBCXDObjMuqZ1JxlS1JIz4gkY41wibM79TAcEhSjEU+602ka9QcKNKc/xrEj7QOsMbhyNHkNbltkpcCuIQoqSeBHHJ+oVyVtJKef1yGmXwppTLjaknDiVLK+ODnmeGMUD7Lq12ScML9OJ8YZsK+llo0Irrr0YDxovObBukNFvuMmK06HkMr0hY6/+v4GsSu+a66/KcdkNhtxZyUBGkJ7MDyYrorBxckxHZAur2671mIeVzYysaDqSlKVEpEpSlESr30U/l6V81P3hVEq99FP5elfNT94VnLC/M4O3sKxdre4RdnaFuGlKV3JcrXU7+Kc/sn7K80r90ry/xr0s7+Kc/sn7K80r90ry/wAa5tyy/gf1f9VunJn+L0dq+VctlJb8aPam2FaEP3NSHQEg6k6BwNU2pCFeH4AiBlKD3NIMhGoHiogDB48uArS7PmGy0bLcaf7Gjp6ls05BdHhZAFf9HtIUm5s4hNnM5a3kLW2XUKKQGj4ekIzz1HnXa9szETJZYYelOqD62HsISSopSFeAOoHOOPLmawYl/wBAjNTorMhlvwFK05Xu9WooBzjn18+J41lL2s3jT2YDCHnHlL8HVpWlSSFhWTnj4PLHKsmx1muYCaVoNObHese9s+HUFSKnRgbhruxXGZs9Ht/drstyQGWWmlNoATrKnNWAo8Rw0nOK71bLRjLRGRKe1tOpRKUUDHFouZR5iONREq9PymJDKm2m2ng0kIQD4CW86Ujj/wAx55rJO1EreodDMcO5y6vScuq0FAKuPwT1YqMRbNyz6vq9Ok6/p6Kqsw5/IHrX9FMBq29NDgucCyRLguCWHX0MyXnkAK06gEIChy4ZJJrEs1vjTmX5E511tppxtoBoAkqWSBz6hivtrvz1qaQ22wy9u1KU0p1JJbKk6SRgjq7a6bbc1W1DzYZZkNOlCih0EjUk5SrgRy4+erZr5MuYSNNbjoFNvrVKnLJoNeAdFLxUiprwuvVjFubjWXuNp/dTHe6t4oNAh1LSsYKjxAwOGPprCOzbHskiLv3dKpwjFWBnToCs/XWEnaKSI62nGmXHFb3S+pJ1o3hysDjjifF11lx9rnG3mXH7fEecQ6HS6Ur1FYAGrgoDOBV/z9nRS0OuApS44DEXHHEnbpVnzM9Dysk1JrgRjpvzYXZti7EbKpVbYz5ddbdfDakrUBujrXpCR1lQHGu+JaYESY3KbcddjJRJB3zaVKDjX5wTyI45AP01FyL+s4TEjtNpbUEsuqTlxLYVqSnOccOHHGeHOi9o3lPNKEaOhlAc1MJB0Obz3eeOePDkeFUiNZ0NwLW3imY41x8Y3Z1UYU9EBBNxrddnzd1919VIO2ZiTMekXCY+428thLK0NpCiXU5SVDkAAOOK6mdmG3LY9IcdfQtpLiluFADYCFYIx7pRxxyOHVRnaRKYclx1iO5I37JYZUlWltKEqAIwerhzNYaNpJSGAjdx1PBBbD6kZXoKtRSeOMZz1Ue+zvacK1yjn0mmfVdxRrJ/AGlC0ZhgL6XYaeGCzn9nIbKG5JfkiIWXHl5SnWpKSkApxwAOocDxHXXfF2PbkSJSA+8pttSEtqSlIwFN7wKWCePMDA48aiztE4cITDiojELDkdKVaHCvGonjke5GMHhXNG1ElDzrq4sZxanUut6kqw0pKdKSnB6gOvPKgi2Xl3tu2HRf0VzaV4Ydo5NzurT16dS7k7MKeswmRw+XtLasLCUoWVK06U5OQRkcTwNQkuFIgPbmY3uncBWMhXA+TNZki+vyYbkdbbSVOpQh14JIWtKeKQeOPMKjKxc26Vdk8wMw8U04YHfisjLNmBXnjnPiujoSlKVj1fLJt/5Qifr0feFekE8hXm+3/lCJ+vR94V6QTyFdL5G/hxto6itH5Te3C2HsXOlKV0NaetQ9LH5ahfNv81UGr90sflqF82/zVQa4fb/5pG2jqC6lZHuELZ2lSuzKErvbG8SlQShxYChkakoUQfOB5qyY7rd/akTL2XAqI0gKWwEhb2peATnhwz9VRVukvRJjT8VAW6gnCCnUFDBBBHZjNSJuE2aw4xEgJTHW2lCW2WlEISlerI4k8Vc81DKxWCDkG/2rqVrcKbj4oSqpiG8xcpt1wvrQi813jo6aKQd2SaaamOKee0NOvIQ5hOhO7GfDPDnyGKxVbPsh5xG9dAQ/GaHLOHU5J+iuqVf5alyUS4zG8U4tadbZ1MqWMKwCevhzziuY2kK4L7L8Vvuk7pTchAOrW3gJKuOOCcjgOsVeOfZhdQNpSuY6Ddv/AN5laBloBt7q1po1X7KYr7EsDUgxtSpC94p8FDaQVHQQABngM55ngKzUbJxUTHI8uQ+CtzdsBITkHdbzw+Y7BwqNXtK6spAiREM6XEuMhKtLmsgqzxzzSORFF7Ty1SGHg0wksqUsJSkgHKNAzx6kgD6KpbEsxoFW1vGY9PjSFWYdoONxoKHOOjxoX1FjbcaCkurCjCZkDgMalrCceQZrJatFmcufcXdU1S0lxC/AQCFIyc9mDg466wEX59EHuYMs6w0hoP6TvAhKgoJ544EdlcndoXVymn240ZlaCtSghB/CKWMFR456+XKohFkG5JA0VFDpvz5hjpVXNzpqCTnwIGw4eM67FbPreiwpsFDzkR9RDi1FJLY3mkcBx5ceyuEOypl31+3hSyhlTvFONSgjPAZ4ZOB4uNcYt/fhxGGGY7OplKkIfKTqCSrUU88cfJ110sXZxi5Pzi004p/ebxtQOkhecjgc9fbURdI5UM0xILsekb76KYNm6PGohuFcbq9H3CnGdkW1TpzK1ylNsKaSN2lJUnWnOpRPDCesjn1VgNWSMbe487IcU+pMhTO7A0Ya7c8ePViutO0j4ccK40ZxpQbCWlIOlvRwSRxzwyeZOeusxnaWIhEVh63NrYQwtt5WSFlS86yMHGCcdXVV4HWa83UGONc7rtzcOKtC20Gi8k4YUzC/ee5fUbMMKuLsUvuhCJLLIVgZIW2VE+XgKwk2ZpUfeF1eTAMnq91vNOPJipOXfW2IDbkSS1ImKfZdCgyUr8BBB3nUTxwMdVYre1DLiS1JtcZDRjKYyzqCgk5IAyrHusGqnts4HJNAb7785qMCcMFSx084ZQqRdoGGONMc3SuadmmTLcj79zImORUcsqIbKk/SSMfTURdbcq1usMO6kyCylbyFfmKOeHmx56zl7USVrSsR47boWpxa0BQLi1IKCo8eeD1Y41FSZa5YYDmMstBpJHMgZ5+f6qsZp8kYZEEX9Iuu8V/2ryWZNh4503dG+7xxC6KUpWHWVSlKURbg6Kfe+/8AOVfYmr311ROin3vv/OVfYmr3113WxPy2D9IXKbT99i7ShqF2u97V1+bL+ypo1C7Xe9q6/Nl/ZV9Oe7RPpPUVZy/4zNo6wvPwpQUr58XYyrnGsTUm2ssdxobS7CQ8maoKzvlLwE55Y48sVBM2F99LZbWk7zfgDBPFoZPn6q+Lu635Fq3aiymIhpvw1ZRqSr3WOz1VPXO5t2dUExmgy8nupSkNyA4RvOAWFDlnmBzxitnpJTLcsijWUGi6o++N/ZrtZuAcgGpdUiuagOno1ahniW9mVl5TL8tlh0LQ0ElKjl5SdWjhyx29tcU7MvmCmQXkB1QCg1pPuSvRnVyznq54rKb2oZWptc6M4860pp4LSsArdQnTlXDiDw8fCntrAtqGAy6X0tbvi5lnOvXr0Y90PLUWRZdDfmOnHMpcq0ai7ONGGfxuXS5s0juhhuLPS+0p1xp1wtFO7UhOpXDjqGM47cVwf2eShAdjzA8woxylZb08HSQDjPVj66zWdpoG9dcXbltYDriUJeJ1OuYSeOPBATqxzriraWChEdLdvUtkNNBxhT5GlTSiUEKxx4E54VIYdlkE5Q/uwp39PQqA+0bhQ/2+MOjpWN7XmFRlLRcAXxL7kDRZOC5n4WeWONdkjZdEdwLVNxEDbinXlR1JKdBAOE81DJGDWD7NrCVaGUpX3f3YCTyPwcVlTto0S25SWoZbckNFsuLfU4QFK1KHHq4YA6qgDrNLDdf/AFa/to1XqWk+HAVuOzV4C+vbMKanCKmUlaVTBGC9GOaAoKxnx8qgDzPiNWNrapImOSJEBLoL6X2kh4p0LCAnnjiMDlVcJyaspwSlxl9JrjhmxV3K+U1PP6tHThuSlKVjVfpSlKIlKUoiUpSiJU/sR767X+uP3TUBU/sR767X+uP3TV9Z/vsH6m9atJz3aJ9J6lvwV9r4K+19ALkS+V592t9811+cKr0FXn3a33zXX5wqtD5Ye6Q/q7Ctr5N+8P8Ap7QoapuwynoMG9SIiy2+iOjSoDJGXB21CVkR5i48eWwgJKZSAhZPMAKCuHmFc2loogxMuuY9Rot1jw+dh5OsdYJ4Aq23WyMXG9yFPvONvynt0wG0gp1BpKyVeLj1VFs2CI5b0Ol9/unEZbgAGjS6vAA68gCur20yy8t4sxy6Va216TlpWgIJTx7B155VjKvskoeQ2hpsLSylOke4DRynHHt55rNRZiz3vc8tqTlZtOFb9O4FYpkCea0MDqAUzjZowpxCkI1hhLlsMyXpGl6a7FSW9ORp04PEePjXBdkgqil1l+QHHWnnY6VpTjS1wIUR1njjFdDu0Tzj8R5EaM0qM8p/CAoBxZxknJ68dWK6mr681EEcsMOFIcShxQOpCV+6SOOMH+NRmLZ4Jbk3bDXBuv6uleiFPZIOVftGk/bqUq3svGdWwwiS6Hw42h8lI0jU0XPB6+QxxrE9h4IQuXvpPcAipfSkBId8JZRp7OYPGulO0sxElchCWkrU+l3ATwGlBQE8+WkkdvjrpkXp19p5lDLLLDjKGUtoBwhKVFXDJzxJOc0fGs/JJay+/Mf6c+GnSVU2FPZVHOuNK3jpzY6NA6FkSbK0zFnvpdWTGajLSDjjvRxz5KhalHr66/blw1sMguJbSt4JOtSW/cg8cfVUXWNmzALwYNw+57KK/lRGawiKb/sL7tJqlKUqyV2lKUoiUpSiJSlKIlKUoiV6F2X97tr+bN/dFeeq9C7L+921/Nm/uit95He8Rdg61qPKX8KHtPUpelKV1FaKqh0l+9KV+tb+8K0kK3b0l+9KV+tb+8K0kK5Hyt/MG/SOsrofJ33M/UeoJVzjrWbV3AlWmK5akOlISPxinQCvy4qmVKm9SVF50NIbZWwmN4CSA2gEKAHHn4PXWBkJhkvl5WcU6/ssrOQXxsjJzGvVTpx8FZqNnGnHnm0Oukplvx2xgZUUN6k/SSMU9rSEoaD63mnVCLrQoaSkuqIIII6sVz2huceREZbiyGX3jKU+XGGy2eKQMqz+eTnOOHCsNjaWS04hTrTMkJbbQUugnJQcpUTnORk+esg82dDiljhdpF+I1HN2qwYJ98MPaTXQbs+sZ1yTZGjFU8XXMhEpQ4Dm0U48+eNZ8PZNqQtwqdkFsblOptKToK29ZUrOPBGfLUc7tG6txoohxW2kBwKaSlWlwLxq1ZOeOByI5VyO0rxedWqJFUhZQpLakEpbUhOlJTx7O3IqhkSzGkZQr0HR3qpzLQINDiNIuvF27oWBFhokNXFZWf8AdWS4kp5KOoJ83Gp93ZFAmIZjuPutBa0vLCQd2A0FgnA4ZJxxqIskhDcp/fvtMpeaUk75sqbWcg4UBxA4dVZs28PO7SS5tm1vNq4aUpVhQ0BJJSOrnj6KilxKCA10RtSSAdOJJO6gUsYzJjOax1AATqwApXbU4rnF2XTLtbMltx9C17sqUtADfhrCcDjq4ZBzyNfI9rsr8txlMicoNtuKUAlAUkoyT4iCBw+usNO0UlEdDbbbCXUpbQXwk61JQQUpPHHMDqri7fnFOhxmLHjgNuo0tpOCXB4Sjk5z2ccDFV87Z7cjJbXCtQe+ldPRTSqeanjlVJvrShF2jNu4rMRs1vrWm4sl3uYxn3SolPgqQohKfpAGa7hsuwq4uRQ+5hM1EcHAzhTZVny5AqIRd3kR2mAhvQ3HdYBweKVnJPPnx4VmHamSVtOGPHDyHUurd0qBdUElIKuOOR6sV6yLZpDcptDdXHGl/FePhz9TkuuNaYabqrslbOphsOB9biZLSWC4ngU5cUQQD14AH05qIuMZMK4S4yFFSWXVIBPMgHFZka/PR2GmFsMSGG0BGhwEhWFlQJwc5BJrAlyFTZT8l0BLjyytQSMAEnOB56spp0o6GOZFDdp1/bdrV3LtmQ886ai/RfhS7EZ99L100pSsYsglKUoiUpSiK59GHvmPzZf2prdIrS3Rh75j82X9qa3SK69yU/Lv6j2LnHKD33oCUpStwWvJSlKIoHYn3n2D+7o3+Emp6oHYn3n2D+7o3+Emp6iJSlKIvnVVG6VPe6z86R9iqvPVVG6VPe6z86R9iqw1tflsbYVkbM99hfUFp2nM46+VKVwpdXVqRAtKL41bVw5DhS+I7iy8QlRIHhcBwPPwew10M2yDLMJxDCmW5DklJb1lWAhAI4+XPnrAc2hnuuRnFOI1x1hxKg2AVKHDUo9ZxjnWbZr41boDyFyH0OEuHchAUlwqTgYJ4oweeOeK2NkeTixMkgAVreAPhu6x3lYJ8GahsygSTcLiTfffhsOrDWuyLZ4T9sQktud1rZZe3+vgNbujTp8Q66yn9nYBmCO0kMLDcgKSZAWkFA8FalDgnrynqrFlbQzENq3lvajRJDAbZ/AhJ8HGkhWMnB8IeWox+/z5K9TriM6FowlCUg6xhRIHWe2qnx7PhNDcipuzUwPaPuqWQZ2IS7KoL8+c7NBxU4jZiM7LjRWdDjmqOp7S+MKbUnwlJ7RnsrokWOEzad4oFMhbe8bd3wJzvNOnd88YydVQRuMgyo0kqG+jBCWzjkE+5ruVepq4ZiF1O6VwJ0DVjVq06ueM8cVb+VyJa4c3ffTDoU3k02C085ddXjXs6tam/YW2yZ06FHQ5GchtupLzzn4NRTjCiccOvI7KOWGGi4hgNuBsXBmODryVoUnJVnx8CPLURJ2iuEttTbrqNC0KSsJbCderAKjjmo4HHxV9j7Rz4rpdbcbKiEDCmwoJKBhJAPIgddS+V2eXCrM+gYX5q9yjMvO0NH5tJx04Z+CkJNlhxrKX1A90KaLqHN8Mk7wp0aOeMDOqljsUa425Ml/CnEvuJ3IXpU9hsFKE+POfoqJN4mKhGGpwFlQxkoGrSVatOrnjPHFcIt0kwgwI6wAw8Xm8jksjH2Vb+UyQjMdzfqgAdN1+O3qU/MTXNubl3k1rXNQ3eNqn4lkt7sFoLacMnRFdW7vOBDrmkpCerA66+2eHGhvRpZbWpSTMzg8RuwNJGeRGedQYvEla175zU27ug4EAJ8FBykJ7MVKXXaQuOQVQJK5DkYuFTjrKU5CyPAKRwPDOT11dw5mSAEUNoW0zCp9YdnG467Z8CbJ5suJyq6aC49pXc9ZW7mzLksPKL6+5lsmU+MneBWUEngo5AxUPebem3ORG9BQ4uKhx0K56znP2V2t7S3Bp19xCmcu6MgspITo9zpGMJxk4qPlzn5y0LlubxaEBsEjqH/uaspqPJxIZMNpDj3k+PsruWgzUN4y3DJHdSmAw+66KUpWHWUSlKURKvfRT+XpXzU/eFUSr30U/l6V81P3hWcsL8zg7ewrF2t7hF2doW4aUpXclytdTv4pz+yfsrzSv3SvL/GvSzv4pz+yfsrzSv3SvL/Gubcsv4H9X/VbpyZ/i9HavlT1rjQJNpkKfiKVJQ+0yl0OkfjCRnT4sfTUDXe3Mfajux216W3VoWrA45TnHH6TWiS0VkKJV4qKHq71tcxDfEZRhoag1Vmm2O2sTG0htaUsh8vMofC9aWxkHUB4JVxyOquuTs8xIM0QAhhaTGLKHXsD8IgkpBPM5xiomTf7hJCg46kBaFIVobCchXujwHM4GTXJnaKewpxba2ypwIBK2grBQMJIzyIHXWXdNWe5xHN3E40FR6pGnTf8A6WMbLzzQPXvA0nGtb7tCkZGzrUe2uSXSlLqYjay1vPDS4VhKiU9mM12TNmG4k26EBLkJhl0tFt3UULSAQlXWDgngagnLtLeS4HXdW8aSyskcSkK1D6c1lSNprjJ3gccQlLqVJcCGwkK1cCTjmcAcapMzZxH4ZFKZhf7WvWOlVCBPD9+ta5812HFZN/sjNrZcdaB0uStLOF5Ib0A4WOpWSOB41zTZojkAISlxMsRWpReKuBC1hOnTjhgHnnqqHlXOTM34fWDv3t85gYyvGM+au9u9ShHaiuLBjpKQrCBrKEqzp1cyAc8Ki8okjGeci4ig3nWNPRSmtSGDNCG0ZdSDU34i773Z8VNmxW52Rltp5tmM8+08ku5Lu6RqznHg5rpj2mFMtj0jcGM6ttx9oGSCoJSeACOZT2qOONYdz2kkyp7zkdSEManQ2A2E5C+BJxzJGOPirDbvUxqCYaHE7kpKQSgagknJSFc8E9VXD5mQERwDKi8YDVTPt686gZLzphtq+huzm4Xk7ThjsVjf2YhsSiglLiFS3UJDbuooQlpSglXYrIrCttrtzr0BuWhZMphs5U7u0BSlKBOrB44HBPXxqLN8nb4vB7S4XzIJCR7sjB+jGeHjruTtNPQ6XElkDSlOjcp0J0klJCccCCTg+OnlVnmJlCHS/QD2+K7/AHyaeDKF9ddadnjpUi1YYpt8jeoWiQEPOtrW8EqKUEgYb5kHBye2uYsMI3GSzpXu0TVspGrjpDSlDj5QKhPZ2eYi4yngptYUNRQNelRyoaueCc5HjrM9tU1UZSHA2p8LQ42+EAKSpPAk8PCynhx6qNmbOIaCylKZhru++/SjoE8CSH1v04cOCyYkZMK3mbFUtuR3KwvOeGVuqSeB8SR9NQ96YREvE5hvJQ08oDUcnnWR7Yp3dG+ywPwQa3YZTuykHIGnGOfGo+VJcmSHZEg6nXVFSyBzJqymo8vEgtZCFKU7b8c925XUtBjsiF0Q41z1xpQYDC/euqlKVilkkpSlEWTb/wAoRP16PvCvSCeQrzfb/wAoRP16PvCvSCeQrpfI38ONtHUVo/Kb24Ww9i50pSuhrT1qHpY/LUL5t/mqg1fulj8tQvm3+aqDXD7f/NI20dQXUrI9whbO0qU2aIF7jZ4eC5/hqqasTzjT2zYZcWgKQ/qCTjPFXOqtGkOxH2346y262rKFDtrOcv8ANckxpGWm3IyVBoNtBKRnOeA4dZqGTm4cuwZVagjrYf8Argq5qWiRnGlKEZ9NHDCh0pZYgu9wU3Kc1KUw4srcXjwggkEq7M8/JU17BW6PKS0+24+246xHbcbdwlRWnJdHA5GeQ8VVeNKchrK2FBKlIUgkj81QwfqqQjbQz4gSGnG8IQhCAttKtOnOkjPIjPPx0lJiUhwwIzKmpvpXtVMzAmXvJhOoKAUrTsU9A2Xt8iPbHXny2cqMxBVgqGtSU6fKUgfTWK/are1FW2mKtUlTMl1L2+PDQ4pKRp6+AFQBuEhSoiivJi/isj/mKuPbxNdjl3luHw3AfwbjfBOPBWoqV9ZNTicksmghX07BuwPXiVGZWbyq85x1mnjoVlTs3AXIhtaC2rukMPI7oC1HKFKyoD3BBTy7Kj5VijxbYt1S0uvJipd1tuakFRe08D5KwV7SXFbrLinUa2VlYIbSNS8Y1KxzOCeddUa8y4u6Da0FDbZaCFoCklJOcEHnx41U+as9wIEPEG+g1X45tvWqGy08CCXi4g0rturTx0KyN21qNNVAYU4iM9LfaWkK5pS0CPJzPlFVm3RW5MC4vOhRWwhsowe1YB+omshvaS4NPPuhxsrfWpaiptKtKiMEp7DjhwrDgXB+2rUuKUeGnStLiApKhz4g+P7KgjzMpFe3JFG+tmwqKDPffepoMCZhsdlGpuvrjffW7ozqUXaoqdpZsNSVmJGLq9AVgqCEk4z9A41ziptDzNxe9jnlBmOl5sOPkaSVJSU8BxGTkGooXWULiu4BYMlaipRKQQrPMEcsEdXjr7Iu8qSuStxaPw7QaWlKAkBAIISAOQGBVLZmWaHENzu/dBuINN2jiq3QI7qVddRtbziKV210qSk2eMhEzdhaS2mIUEnkXB4VSJsNvdkNpZYcCWVSUuJXIA3paCcEqPBOSTmulnaZiLAYbSpyYUKaJjutpCUFGfz+agTxAPLFYK9qZjjKUluOl5LqnA4hlIyFDCwoYwdXXnsFZDnLOh4gEmhuANPWrTdd10Vhzc/EFASAKipNK3UrTbf1VUqxs1AlyUCO4hLfdjaFJcf5pLYJQg/nHPIjniui3262TGrS2qEtDsuUphxwPnknGTjx5+ioZV+nLeS6p1JWl5L6fAAAWE6RgdgGOFdTF1lRjGLKwDGdU61w5KVjP2VbmckgfVh7bhpG66vjC4bKzdDlP2XnQe2izXrIYltmSJBQ5pU3uHGlhSFJJUDxHPlUNWfKvMua0tp5SA0vT+DQgJSkAkjAHLiT56wKxUy6A5w5kUFO0rIwBFDSYtCTow8dqUpSrRXK3B0U+99/5yr7E1e+uqJ0U+99/wCcq+xNXvrrutiflsH6QuU2n77F2lDULtd72rr82X9lTRqF2u97V1+bL+yr6c92ifSeoqzl/wAZm0dYXn4UoKV8+LsZUu5ZEoiPvl8/g4jMjGnnrVjH0V22yxx5sJl52S428+Xg2lDYKfwadXE5666lXx1drXDVFb1KZQyXxq1FtKsgYzj6a64l3fhNR20spUmMp1QKsj8YnSc/wrNB0i2K009WmF+OV/8AzXUsTkzhhkV9aurADZnNNay2tn2noiC3KV3aWmnlILfgBDigkYVnORqGeFZEvZZqK+kLlPNshDynd6zpXhvmpKc8Qc8K65t7TFjxWYLDYe7lYS6+c6vAIVpweHMCvqdpY6kylvWxreutqQAFq8LWcrJVnI4cgOWauyLNacg0qKfF4wu6lag2g4BwNxro7cwzZ9K4ydn4UNb5lT3W2QpCGVhkHJU3ryoZ4DjjhmjNnt78e1rQ5M3k1xSClKAvGnGcAcTnPD665S9p2HlpWLay5lCFFLhJSh1KSkEceI0hPA9lRsW9SYncW7S2e41uKRqHBWv3QPi4fXUMR8gyJRoBHT8Q0n4a6wpobJ17KuJB2gZiMw00rwU81se2t9WS+Gi00oN5RqSVqKeJzpIGnPDnmo47PtpTHJeWd4JRV4OPxRwMeWuCdpXmwpJgxlRlIbS2ypKtKNBJTjjk8VHma4I2klBt1LrbLy1l0pcUk6m957sDB+2pHxLMNKN4HT2jDsUTWWgK1PVo6xn4VUgxs/BlJjGOqY4pyIqUWwE6lAHTpT4yevsozs3C7ucZflPKaMlEZotpSSFKRq8Lq4cuHXUUxe32dwC20421GVHKFZwtBUSc4IOcnqrsO0UkPMuIaYb3Ujf6UIwCoDSB5AKobHs4taXMvuzHQK58PAVZgz1SGuuzXjSdXiq5vWRtqLIe3qiWojL4GOZWrSR9FQtSi78+5b1w1ss+G2lsvaSFlCTqCeeOB8VRdYybMuXN5jCl+2pWQlhHDTz15rdhh90pSlWSu0pSlESlKURKn9iPfXa/1x+6agKn9iPfXa/1x+6avrP99g/U3rVpOe7RPpPUt+CvtfBX2voBciXyvPu1vvmuvzhVegq8+7W++a6/OFVofLD3SH9XYVtfJv3h/wBPaFDUpXNppb7iGmUKccUcJSkZJNcuAJNBeSt8JABJNy4Uq3MdG99ebCltMsE8dK3eI82a7e9je+2N6U+qssLGtFwqILtyxxtOSBoYo3qmUq6d7C9/Ci+lPqp3sL38KL6U+qvfMtpfJcvPOkj80Kl0q6d7C9/Ci+lPqp3sL38KL6U+qnmW0vkuTzpI/NCpdKunewvfwovpT6qd7C9/Ci+lPqp5ltL5Lk86SPzQqXSrn3sL38KL6U+qo657F3G1KZbfUw5IeOGmWllS1nxDHIdtURLJn4Tcp8IgeOOpVstKTeclsQKu0q3tdG19cQFLaZaJ46VO8R5s1z72d87I3pf5VULHtE/wXblSbTkgac6N6ptKufeyvnZG9KfVTvZXzsjelPqr3zNaPyXbk85yXzQqZSrl3sr52RvS/wAqHoyvgHKMT4nef1V55mtH5Ltyec5H5o3qm0qQutkn2R5LVzjqZKuKTnKVeQjhUfWMiQ3wnljxQhX7HsiNymGoKV6F2X97tr+bN/dFeeq9C7L+921/Nm/uit55He8Rdg61qnKX8KHtPUpelKV1FaKqh0l+9KV+tb+8K0kK3b0l+9KV+tb+8K0kK5Hyt/MG/SOsrofJ33M/UeoL4TgE1eExLdFhOWxyG68VSoyFvB4pJUtsnUBjAxq5ddUirDH2rksWpbP4JUpLrZacUylSglKSM57Rwwawlmx4EFzjFGbQDmN1+m5ZGfhRorWiHp000UPQub9lhNRXWAlwzG4+/wB+VcD+E06dPk681kvWK2nu3cNutqhF5lRU7q3qkN6gvlw4jl5KhE3uWYqYji0lnIBVoBWU6tWnVzxnjipSRtOZV7U+txUeGHXFNqZaSkgqBAWofnHHA55ir2HHkHC9tPZGA11OOA0586tYkKdDjR1cTcdl2GfMMyyYuzMKZBWErLMxxmOWFLXhOtSCpQPlxXCVZ7VEelvNpdlxGGGChIc061OKKSrOOXAkCo293tVwdWhhwuRyloFakBJcUhJGrA5ZyeFY0e+TIywptbagGks6FthSSlJ8HIPWOo15EmZBr8gMrTPTbS7Cl/SvYcCcczKL8cxOzPT/AF03TntaiIhzQVFyQlyQlk7wJUd1ywjHhZ457KxtnCpNsuDjc5NuxIY1PFShlI1Ep4DPHsqOb2gntx1sh1J1qWorLYKwV+7wrmM9eKwkSXERXYySNy6pKljHMpzj7TUDpyVZFZEgspQO4i7Ppz7lK2VmXw3MiurUjgb7qcFZZsK3Ty8+025vZiX5TToOAhKVkBOnHXjnmuTdps6r0uE61JaZil1L7mvIWEozq5cDnq7KgG7xLagmGhadyQUglAK0pPFSQrmAeGRXe9tHcJGN643nQpJIbCSrUnSVHHM44ZqXy2TcQ9zL7q+qNpGIz5+jMqPJJpoLWuuvA9Y9Bw0XUzYqbGysJpy3RXZBdkOPrEhbasjQEFaQPHjH7VdcO0Wx7dzFxnTHeDARG33uVOOKQTqxkgac1Xo1zkw0tJjuaN07vUHTx1Yx9lZD1/nP6ApxCEIWhaUNtpSlJT7kYHUOPCvGzkgLzC6KA5hTPt21qjpWcN3OdNaZ9mzZgpMWWCmHpWh1Ul5EpxtwLwGwyogJ0445xxPjFd7Gz8F9uPGCHEPlyKHHt5nUHUlRATyGOGKhW79NQw4wVoU0talKy2CQFHK0hXMA9YrOkbXyX+6xuI7W9UhTRbaSlTRScpOQOOBw89SQ5izqVc2nRq26c+N+hRvgT9fVdx144aM2quKyxYYEmRu2kiMDH1rJkBaGVhzABWOB1Dh4jS5bPQ4Ty20JLqQ1KcDiXNQCkHwUeUDn5ahHr7NfDiVrQErCQUIbCUgJXqGAOXhcTX1N+nJdS6HU6g645goBBK+CgR1g9lUGbs8gjm84voMK6NngBViWnag5fE9y4XeI3DksoZBCVRmnDk9akgn66wKyZ0564SC/J07wpCQEpCQABgAAeKsasJHcx8Vxh+zW5ZaC17YbQ81IF+e9KUpUKmVz6MPfMfmy/tTW6RWlujD3zH5sv7U1ukV17kp+Xf1HsXOOUHvvQEpSlbgteSlKURQOxPvPsH93Rv8ACTU9UDsT7z7B/d0b/CTU9REpSlEXzqqjdKnvdZ+dI+xVXnqqjdKnvdZ+dI+xVYa2vy2NsKyNme+wvqC07SlK4UurqwXu2xoaLh3O1oU1OS0g9iS2Tjz4rvbtsIwW0dz4kJhtSy+VEklTgSU45YwfqqFlXabNjtx5T5dabOUggZyBgEnmeHbXw3aaqEIZkKMYYwjkcA5xnnjPHFZnyqVEV7gy4jQMb/tfqWL8nmCxoL761N5woB2E016lcn40C7XpRfiq/CTH4q948pQGlBUFj4OMYxyxUVabAw0h5+4GNKZ/A7pZdUlC0rJBIwMlXgkAY51EK2guTkiO+uWsux8ltWBwJGCfGSOs18Tf7kiQuQiWpLq0hKiAMYHIAYwMdVXb7QkokXnHw76nMM4z9OHWrVknNsh5DXjAZzpzaLu7WpWPboKYDilR1OreEstuLJBbDSfB4eXnmstmxwF3FxlTGWhJioA1HglaCVD6TUWxtZOYTFbQGyww1u1NqSDvM51EnGRnPHyVhpv1xS2y2JKtDK0qb4DIKeXHmcdVBN2ewN9StD8I0d5r0aKIZadcXetSus6e6niqn2LFAbajuExpOmI46panFJaWoOhIyefAE/SK7EbPWx15JaUltoSJCUtulQW4lLYKQPIcnjjhVXj3ebFLJYfUjdJUhAwMBKjkjHWCaey00rStUlalpUtYUSM6lDCj9IxVDZ6RDQOZ0Ztnj/ZVRk5sknndOnX3jZ0BS7FsgqYQt9Ckp7gYeUoE5ClOgKPmzTaq0M2xMRbDLUdTi3ULQ08XBhJGCc8QrB4iotm9z48VMVqQQwkghJSDjByBkjlkA4rGfmPyW0IfcUtKFqWkHqUrio/V9VW8WalHQCxsOjiBfQY17vGieFLTLYwe5/qit1ThTx4x6aUpWGWVSlKURKUpREpSlESr30U/l6V81P3hVEq99FP5elfNT94VnLC/M4O3sKxdre4RdnaFuGlKV3JcrXU7+Kc/sn7K80r90ry/xr0s7+Kc/sn7K80r90ry/wAa5tyy/gf1f9VunJn+L0dq+UpUnY7BM2gl9zwEDwRlxxRwlA8dc/hQokeIIcMVJW4RIjITC95oAoylbJT0Sr0jeXROrHHDP865d6VXyr/5P86z3o5avyuI71ifPVn/ADOB7lrSlbL70qvlX/yf5070qvlX/wAn+dPRy1flcW96ee7P+ZwPctaUrZfelV8q/wDk/wA6d6VXyr/5P86ejlq/K4t70892f8zge5a0pWy+9Kr5V/8AJ/nTvSq+Vf8Ayf509HLV+Vxb3p57s/5nA9y1pStld6VXyr/5P86hV7BOv3RcC1SxKLJ/3l5SNDbRP5vPwj4qhiWDaUEDKh46x3qRlryUSuS/DUVT6VskdEjmPCuqM9f4E+unekc+VUehPrqX0dtX5XEd6o89Wf8AM4HuWtqVsnvSufKqPQn1070rnyqj0J9dPR21flcR3p56s/5nA9y1tStk96Vz5UR6E+uuK+iV4JOi6tlXVlkgfbXno7avyuI7089Wf8zge5a4pUlerFNsEvue4NhJIyhaTlKx4jUbWDiQ3wXlkQUIWWZEZFaHsNQVk2/8oRP16PvCvSCeQrzfb/yhE/Xo+8K9IJ5Cujcjfw420dRWlcpvbhbD2LnSlK6GtPWoelj8tQvm3+aqDV+6WPy1C+bf5qoNcPt/80jbR1BdSsj3CFs7Ssu07k3GKmSwmS044lCm1EgHJx1YP/tVo9jLW4JTjkRtlBkvspSlxZWkITwKE8dRJ554YqnNuKacQ42SlaFBSSOojlWY3eZzSJCGpK0pkKKnAOsnmfFnrxVtJzUGCwtisysaXA5lJNS8aK8Ohvp0nSrCixQtUdxSEKTIdiJ3QWdbQWPD1jqz1eWuqZY4Ua3lbam5C+5pTm8bJwFIcSEjj2AkVAi6zEuFxL6gsls5x1o9z5sUau81hTKm31JLJXo4ZA1nKvLmrozskWkc1wGnu3YC5W3kk2DXnNGc5vHTiVaGrBb5FzZjtBlJQ6gutLd0qU2plJ4A8/Czy7axl2aAbbGQUIElxEdQcStRcy4oBWoe5CcHh4xVecuct2f3et4mXkHeYxjhgfVXJV1mqhoiKkL7nQQUoBHDHEcefDqoZ6TIf+y00uGF1Nl2O/UvfJJqrf2pzVxxz7Qp5Nut06XNZEb2ORGakI361KU3lCgArtyBnIrvcscEXWOyI4DK5paACyQtvdBSTnx51fTVdk3ufMJMmQpeW1NngBlKuf0nHE865M3+4x1qUzKUkrCUngDwCdI6uBA4ZqoTslWhh58aDbSnBeeSTYvD82FT18VJyLRGbsqpyUo1mGyQ3q8NKyvBcI+CRy8tVusk3CStCkKeJQppLJB60JOQn6DWNmsVNRYUVzTCbS7RRZCWhxITSIjqknXhovSld7EORJQtxhlTiG/dqSOCeBPH6BXRVqWuABIuOCug4EkA3jHUlKUqlepSlKIlKUoiUpSiLcHRT733/nKvsTV766onRT733/nKvsTV7667rYn5bB+kLlNp++xdpQ1C7Xe9q6/Nl/ZU0ahdrve1dfmy/sq+nPdon0nqKs5f8Zm0dYXn4UoKV8+LsZVyUwz7E7zfjfewWNzpPLV7rPKpWTGZXcwG3Uu65sQzGyMaEaAEjsIzxqim6ySjTqTjuXuX3P8A9POfP467VX6ap2Q5vEpXILSllKetv3OPqramWrLtAq03UzaA7ScTWmyq1p1mzByqEX16x42rPvcp2dZYL8xxT0hMp9vWvidOUkDyDJ89dMu0MR4st1KllTUaM6nPLLmM/wAcVhXC7P3JLaXktNttlSkoabCE6lHirA6zXN29yn7f3G7ui2UoSV7saylJylJV1gVjYsxLxYj3PvqBQ0zhpGm6p6lkIcCPDYwNuFTUVzEg6NujFZtmtMSXEbcmb1Tj63UN7tQSEFDevJ4cazYljglTHguqeYVEW8VKBQ6HVDIAxwxnt41hwNpzb2bey3BjLbjatZW2CpZUfCIPVlPCsV3aGYtlLSC20EqQdaUDWQg+ACesJ4Yq5ZGkIUNtQCRqvwH/AGz6qYK3fBnYkR1DQHC/Wcw1ZtdcVOzo8W4PquElcmTHabk5juKCcFsjwUlI4JOr6q6m7NbEyE72O643LfYaZTviNyHEas5/OxnhmsKNtQ6l51yQ2ykCM6hpDbKQjeLIJUU8jnHHNYje0dxafeeS8krdUFHLaSEkDAKQR4OBwGKniTciSHkZRJvuGjWc+iutRMlpwAsBoAKC/XqGbT0KZd2bhi2N6BqlaGlqWHcrwpzSco6kgEce2jlmtiu6X2ozrbcJUhDrW+J3u7AwdWPBznjioNV/uC4aYu/G6SkJBDaQspByAVAZIz465SdobhLaW068kIcSUrCGkp1ZwSTgczjievFQmbs+l0PADMMd/wDvOpRLTtb4mc5zgej/AEpaTs7GkJmex5RGcDzCWEvPHB1t6tGes5xjNZA2TjKlKKUkRXJDSGlh4HKSglYPYcjHHlUCztDcGFOKbdRqXoKtTSVYKE6UkZHAgdYrGi3OVDz3M8UFTqXScAkqGcHj5T56pE3Z4cDzWNa3DXTPfjqwC98mnS0jnNFL9lb+i7HOpx232plUmUY++ZZjoWuM3JKkhal6cBzmRjj5eFfWbFCftq5rKV+D3QW2FuYcXpxpGPECScdlRY2gnCSX9bXFsNbstJ0aQc40Yxz48uddXs3O1hxT+VpU4vJSOaxhX1eavPK5Em9l2jJGkX46M1Kb6L3yacp7d+06MKU449IU6dn4Kbo/H0uFtMxllOFHOlTRV9v1Coa9W1Fr7hbSpK3XGNbq0L1IUSojwT5B565HaO4lDKS+k7ohSVFtOokJKRk4yeBxxqPekuyG2G3VakMJ0t8MYBJP2k1BMTEm+GWwmUOnpr9q6tamgQJpkQOiPqNFdVNHTTjcuqlKVh1lEqf2I99dr/XH7pqAqf2I99dr/XH7pq+s/wB9g/U3rVpOe7RPpPUt+CvtfBX2voBciXyvPu1vvmuvzhVegq8+7W++a6/OFVofLD3SH9XYVtfJv3h/09oUNWx+im2suuzZ7iQp5ohtvP5uRkn7PrrXFW3YPaZqwTnWpxKYcnAUvnu1DkfJzzWkWHGgwbRhvjez4ototWHFiyT2QsesZ1te8yX21wo8RwMrkvbsuadRSNKlcAf7P11hL2nTb1qjXFta3mUYddaSNKlhGsgAnPKs+UzGvLDDkeXpUhe8aeZUkkHBHXkciawFbLQHFq3kh9aVN6SlTgOVaNGvOM5x9HirrkYTReXQCM2e6mzaucwuZpkxRwvqsWVtS4H46UtOR20KV3UdKVKTpUlOOeMeHzGTWanaqMoJJZdGrTx4cNThb7e0E1xOy8NYRvJLy16lF1WpILuSkkHhw4pHLHKuiTslHXrVFnvMnIKUEpUlOF6wOWcZJ66tqWgwl2O7x91P/wCI4AXjf4+y7Y+1zEptPcsV915xYS22nTlQKSrOc45Dlzr6/tWiIX+6IbrW7WlsFa0jJKdXWeHDt8lcm9mojDKERZT7Km16mnErSS2NJTgZGORPVnx12ydn4kjUe6XW1lxLgWFpJCko0DmD1VKBaGRe4ZXRRUEyuVcDTpX2LtIxLmtR22XQl3AS4oAAKKNekjOfc1wjyJir+8xvw9HDZU42EABrONA1cyojJNfYmz0KFLZkMOuaWQNDZWCNQRo1cs508OeKyodtRDmSJDctwofWXFNKKdOo448s9XbUzGzLg3nT+9mOZROMEVyBmzjOpM+OqxYEd33a83J4AuokGK0Tx0NoA4Dyk5qybxPDC0+eqouUjZi9SXJZCbVcXA4HgeDL2MEK7AcDj21VNuax8OI/2Qb9V1xPTuXkuHOa9jfaI333jdvorBcrh7HtoWWy4FEg4PLCSr+FYbV/QuVGYLfF44KkqyEnwvEPg8fKKzHkxp6Glh8FKTqSpCx1gjP11iNWeK1KbkKkqW6g5VlSfCOSePDxnl2CqohmC+sMjJXkMQg2jwa3rKdu8NkK3jwGkkEYJxg4PV4jXxd5gtlwKf4owDhKj5uHHkeXZXRLs8GW6pwqDbihxUgjj5/KfPXByywnAcPrSrJ8IKHXnPV/zH6q8c+aqaBq9DYBArVZRvUFJXl8eAoJPgnnx8XLgePLhWQxNYlau51hek4Vgcqifa/BGr8OsEq1AhSeHuuHL/mPPjWdDhxbeXCw4AHOKgVDGck5+v6hVcN8yXftAKKl7YOT6larD2ttjV1sE1p1Iyhsutqx7lSRkGtADiM1t7bvbGLGt79ugPJemPp0L0KyG0nnk9uK1FXM+VceBGm2iEakC/fcOhbxyehRYcs4vwJu3XlK9C7L+921/Nm/uivPVehdl/e7a/mzf3RV1yO94i7B1qDlL+FD2nqUvSlK6itFVQ6S/elK/Wt/eFaSFbt6S/elK/Wt/eFaSFcj5W/mDfpHWV0Pk77mfqPUF8JwKuKLJCeUY7cQlyL3OpxYdILwWkqVnqAHi6hVOIyMVOXLaSXKfaMV5bDLIb3aRgEKSkDORz6+dYCSiy8FrjGFcM23T0dSys1DjxHNEI0xv3aOm5S6LXae64Slx2lMzmkYWHHNyglakkA89RA4A8Mg10KsMIW/flSW3UR5h3S1HeKUhZCVcOHDAzxqHG0VzS+t4S1ha0hJGkYwOWBjAx1Y7axvZGUUBBeUUpQ42M/BWcqH0/xq+M9JH+FwAphvz44VpgrMSc38zRnOv/XFWWXs0w1cpy2C25DbaX+DSo6mlhkrSDnyE9dYl7tMWFBkyWEJGpxkNthWVMgt5UFjqJPKo1/aC5yRh6WtSQkpwABkFOk57TjIzWM/cJMkPB90r3ykFz/mKRgfVUcabkXNcIcO810XVB8asQpIctNhzS+JcKXX5vGPQc6mo1vhCxa3YwckPRJD4eUo5QUKCUgDljnmpCda7ZbZUdkRGnimS00QHVq1pWkZK+QSrJyAKqpuEkpCS8opDJYA7G+sfTXa9eJ8hMdD8lxxLCgpvPURyPj6udGTsqyGBzdSKYgZsT04rx0pMufXnLiScSvl4DIucpEZhMdptxSEoSSeAJGeJ66wq5uuKedW46Spa1FSiesnia4Vhorw+I5wwJuCysNpYxrTeQAPGdKUpUakSlKURKUpREpSlESlKURXPow98x+bL+1NbpFaW6MPfMfmy/tTW6RXXuSn5d/Uexc45Qe+9ASlKVuC15KUpRFA7E+8+wf3dG/wk1PVA7E+8+wf3dG/wk1PURKUpRF86qo3Sp73WfnSPsVV56qo3Sp73WfnSPsVWGtr8tjbCsjZnvsL6gtO0pSuFLq6Uq87N9HL92iol3J8xGXBlCEJysjt48qnz0T2/wCPyv8Aw+qtigcnbSmIYiNYADpIWEi21JQXlhdUjQK+OhanpW2e9Pb/AI9L/wDB6qd6e3/Hpf8A4PVU/ovafwjeFF5/kNJ3LU1K2z3p7f8AHpX/AIfVTvT2/wCPSv8Aw+qnovafwjeE8/yOk7lqalbZ709v+PS//B6q+Hootw4mdK8vgeqnovafwjeE8/yGk7lqelbY71Fv+Py//B6qxp/RvZ7ZEdlTLjLQ00kqJwn6uHE147kzaLAXOAoNYXot6ScaAncVrClbCtHRkuc13RPfdhNL4ttYCnAnq1HkD4sVKd6aF8oSf2U+qo4fJy04rQ4MG8eL1W+25FhyS7gtU0ra3emg/KEn9hPqp3poPyhJ/YT6qk9GLU+AbwqPP0h8R3FappW1u9NB+UJP7CfVTvTQflCT+wn1U9GLU+Abwnn6Q+I7itU0rZk/ooShhSrbPWt8A4S8kYV9I5VriTGdhyHI8lBbebVpUk9RrFTtmTdn059tAc/YshKz8vO15l1SM2BXVV76Kfy9K+an7wqiVe+in8vSvmp+8KubC/M4O3sKitb3CLs7Qtw0pSu5Lla6nfxTn9k/ZXmlfuleX+NelnfxTn9k/ZXmlfuleX+Nc25ZfwP6v+q3Tkz/ABejtXHq8dbr6NorbWy7DiANbzi1OKHWQrH2CtK1dthds0WILg3InuJaipCwM7tR58Ow1r/JybgSc+HRrgQRXQsxbUvFmZTJhCpBrTT4xWxLxvH7nFj91uQ2hHcdKkL04UkpAJ7cZPA8KwmtqZT4UlMdkLdWhMcknAClqTlX7OeHbXdLvGzN03LkqdFc3fucu6Tg9RHDhwHA10mTsoUvpEqGA8oKVh/HEHIxx4cSTwxzro8SITFLoUZoB/Vq7O1aOxgawNfDdUatZ2at1Naj17TTAVXNTYUyltKUM70gJWWyrJA90M9tSczal6G5KTuEKSzvccT+aEEfePmrh3VsmXEL7pg+AjdhO+8HSBj3OcZwcZ51j42RDiXETIycFWU905CwRgggk+LzCrYOmIYOTHaSTjlDu4atanIhOIrCduPjp7lmxb9PlrQhuOwlTaSp7WSnUNZSCkHlyzg+SsRO1U1pMTuhlhSnlr1FCVYSlLgR48cSTk8KyBM2VR3PplwxuOKPw/jzx4+Fx48c8aOTNlXNzrlwyWlKKPw2MEq1Hr48ePGpi+KW3TDa/UNWraowGB34RpsOtZtnvb1zkSG3mkNI3ZcaUk5OnWpODnr8HP0182abc0SXg665EcWNyXVlSlYGCvjyCjxx666It12bhuPrjTYaFPe7/D5zxJ7eAyTwHbX233fZy2NqbhXCM0g48EyMgY7MnhVxCitrDMWK00rflKF7CQ4MhkVpm8eNqn5Kihh1aRkpQSB2kCoPYttKNnITnArkJLzh7VqOSayDtRZFZzc4uOX40VWbdtPbtm5bkBctp+1LWVxXmlhZayclCgOOM5wa9jzcvDmYcVzxk0IrUXE0x1XUqkKXjPguhtYa1BwN9K9Va0VvmSZDcuOzH3ZDgJUCMqA48ezHLy5rDtt0lPvNIlp3aVgjIbwCvwspznmNNYz9/wBm5TgeduEZS9Gj8aRlJ6iPPXxi9bMsOIcbnxgtHI74nic8ePM8Tx8deumGGLlCM2n1bF4ILwzJMM1+kqQe2hisLUgocW4lWkpGM81ePsST48jFF39lJcAZeVoOSRjiBqyefVpPjrBfvmzUpRW/OiKUcAneYyBn1nz11rvGzCxgzYuPE5jPEn/MfPXrpq80jM3hBAuvhu3FSI2jiqXpS24Va9IHDj4+f1c/FWZBuLVxStTAUAhWk5HXUELtsuDkTYudWr8aefn5eLlXc3tNs5CSpTVwjJGOOlWeVew5sB1YkZlNo70fLkijIbq7Co3pNjNvbNqdWAHGHUFs+XgftrTXVVz252yRtApES3ZEJpWorUMFxXk7B/GqZXLuUU3AnJ8vg3gACun7YLfbGl4stKBsUUJJNNSybf8AlCJ+vR94V6QTyFeb7f8AlCJ+vR94V6QTyFbPyN/DjbR1FYLlN7cLYexc6UpXQ1p61D0sflqF82/zVQav3Sx+WoXzb/NVBrh9v/mkbaOoLqVke4QtnaVJbPsNybxGbfbS634StBHBRCCQPHxFWK3/AIth+XaYjLsiXHaUlccEFCtWVBJ9znA81UxC1NKSttRQpPFKknBBruXOkuLK3JLyllQVqLhzqHI+Xsq2lJxksyhaSanRo1gm7VpUkzKvmHXG4jXr0Gl924K1Jgw0WBTvc6HFuCUo4YJUClZCTr5IAHV11ktWhgXhYchtiMq4BCMt+CUllRAHDkTj6apQlPhpbQfc3SzqWgLOlR7SOushF4nIhuRO6XFR16fBUonTpORp7Poq9ZaMsC3Kh4AZhmB69OnMrV0hHNaPxOvP3cVY4NsQhmO67GaSpuGguByMXValOqGd2MZOBjJ5DFd7tvhwnJDLURlSH3ZgClo1EJQ3lOk9XH7KqPslNL2+MuRvtOneF1WrHZnOcV190vZSd85lIIB1ngDzH0541SLSl2NDWw8KaMLq7whkI73EmJjt103HDqVyRYIpvcJ8FJjndJeYUxpSNTJOUnkriCTXSmBEjwUP29lu4utw0rbLkf8AGEvlJJR1kDhVWVPlr3euU+rdfi8uqOjhjhx4cK4tTJDCkKYkOtqbGlBS4U6Qeodgp5xlgTkwqVr0VpeM11Luxe+QzDgMqJhS7MQK3HP4zq1y4LcPulu3WxqYFzH0LCkZLaUpSRhX5uMqPjxXY0I8yRE3kWGz/wDC+6RpiAgunhkpSMqA+DVQTLkIQ62h91LbvFxIWcL8vbXxMp9C23EPuJW2NKFBZBSOwHq6/PXgtKEHVDKC667Ma6PBQ2fELaF9SK3331Ge/o2K5i3sO3JtMaEUMmbpdRuyBpLIPFPHCSckA8s1R6yGp8tlTi2ZTzanfdlDpBV5e2serGcmYcwBkNpQnRq0eKq8lZd8AnKdXCmPalKUrHK/SlKURKUpREpSlEW4Oin3vv8AzlX2Jq99dUTop977/wA5V9iavfXXdbE/LYP0hcptP32LtKGoXa73tXX5sv7KmjULtd72rr82X9lX057tE+k9RVnL/jM2jrC8/ClBSvnxdjKtaLZBdtyWxFSl7uOO9v8AWrVqW4EnhnGMeKu1Vrt7jjrogpQmK5JbLQcVh3doCkk5Oc9uMVXGLpJaW3qdUWkhCFJAHFCVagnz1l3DaOfLuPdbchxG7WpTAwBoCjyIHA8OB8lbGJ2SLKmGK3Zhp8aznWBMpNh9A+681qc+bxhmvU3EtFtcLkl1hlDbiYxDTrqkpRvASoIxxKuHAHtrHkWWCxajMZSl15LBWGFqIWQHSC4R4k4GO3NQqL/c2pD0hqYtLzwAcVgYIHLhjAx4uVY5uMopCS+sp3SmcHjlCjkj6TVDp6SLKCFjXMKipuPjBVCTmg4HnNGc5hh996sr0e2oZdkJtbX4CIw9u94vClOKAOeOeHHGO2shOz9vSqWwGkrWp99DWtZC/BbCkpRjgTk8c9VVdi8T4zweYkqS4Gg0CUg+AOScEY4cK5t3+5stPMtTXEtvqUtzkSonmc8+qq2z8kTV8Ov9LezVdqpXFUGSmwKNicT478FHDiKUpWuLPJSlKIlKUoiUpSiJSlKIlKUoiVP7Ee+u1/rj901AVP7Ee+u1/rj901fWf77B+pvWrSc92ifSepb8Ffa+CvtfQC5EvlefdrffNdfnCq9BV592t9811+cKrQ+WHukP6uwra+TfvD/p7QoapK2W+PIjzZdwddbjREo1BoArUVqwOfDqNRtS9ocjrt90gyZKIplBooW4Dp8FWSDgHqrnEo1jotH4UOOc0NNGdbpMlwhnJqMMMcb8xzal0yLVJZ7pdghyVAZWQJLYIQodvrrq7hn70tbl/e7zdFOeOvGdPlxVgVMtjMJIiTSW40eSwhpwELcKz4KuAxis0SoZccujMxt5hu4tSXkJBC20KSU4II5g9nZWXEhLvN0SmoEYUqabMOiuCxZnI7AasroJBv0V1ndfTMqmxAuEpTSY7L7qnklTenPhAHBP0GuSLZc3UPrRGkFLBIePEaMcTnyCptciEmGLem4slSoi298ArQFF7WAeGeXirKn3u3uygWpOtCm5JPgkYKm0oSDw5kpPnFUiRlgAXRNGcYnEdGnDrVTpuYJOTDuvzHAZ+nCmbFVdcGe1GakLZkJjukBC8HCieWPL1V2O2u5suIbejvoWtYbSkniVEZA8tT7d0gtspcMtJL5hAtYOWt0RrJ4Yxw4Y7a6bNOhb7MqYiPubmJWpwK8NGCOGBz5eegkpUva3ncc9Rv6cbztqhm5gMLubw1Hxdn04hVkrcBwVrBHMajXzeL+GvzmiyCtRHWciuNYEkgrNUFMFy3i/hr85oXFkEFaiOsFWRXGleVOle0C+hRSMJJHiBxX3Wr4Sv2q40pUheUXLWv4av2qa1/DV+1XGlKlKBctavhK/aprV8JX7VcaUqdKUQeIUpSvF6lehdl/e7a/mzf3RXnqvQuy/vdtfzZv7orfeR3vEXYOtajyl/Ch7T1KXpSldRWiqodJfvSlfrW/vCtJCt29JfvSlfrW/vCtJCuR8rfzBv0jrK6Hyd9zP1HqCUpVv2Z2Al35hMuQ6IcRXFCinKl+MDhwrWJWUjzsTmoDalZyYmYMqzLiuoFUKVtTvTRflF/8AYTTvTRflF/8AYTWb9GbT+Abx3rF+fZD4juK1XStqd6aL8ov/ALCad6aL8ov/ALCaejNp/AN4708+yHxHcVqulbU700X5Rf8A2E0700X5Rf8A2E09GbT+Abx3p59kPiO4rVdK2p3povyi/wDsJp3povyi/wDsJp6M2n8A3jvTz7IfEdxWq6VtB7osgR2luv3R5tpCSpaihOABURaOjpy8EyUSFxreo/gVOIy44PhY6h2VE/k/aLHtYWCp1hSNtmSc0uyrhqKo1K2l3pWPlJ30Q9dO9Kx8pO+iHrqT0atT5Y3jvUfn2z/jO49y1bStpd6Vj5Sd9EPXTvSsfKTvoh66ejVqfLG8d6efbP8AjO49y1bStpd6WP8AKbvoh66xpnROtLKjAuGt0DIS43gE+Ucq8dybtQCvN8R3qptuSDjTL4Fa2pXdMhv26S5GmtqafbOFJNdNa65rmOLXC9Zlrg4ZTbwb7lc+jD3zH5sv7U1ukVpbow98x+bL+1NbpFdc5Kfl39R7FzrlB770BKUpW4LXkpSlEUDsT7z7B/d0b/CTU9UDsT7z7B/d0b/CTU9REpSlEXzqqjdKnvdZ+dI+xVXnqqjdKnvdZ+dI+xVYa2vy2NsKyNme+wvqC07XfCQhc2Ml38Wp1AVnsKhn+NdFK4YwhrgcaGu1dVcMppANKr0vgIRhAAAHACqUzLREiiS0/puch9bS9StWEmRp1FPaBgDy1HbNdJcVERqNfytp1sBIfSkqCwO3HEGpg7Y7JqU8S8yd/wAHSY58Py8ONdldaUjOsbEZGa243E0I+4XM/IZqWc5joZOy8H7LHb2muEjGVtJGjQUpTxUShZ1g54e4H11jwb5Kt8B1tLjJLbCnd7p92vdIUMkk5OSfLwqQTtpsol1txL7SVtp0IUI6gUp7Bw5Vx9t2yO5DO8Z3Woq0dzHGe3GKtudhXEzba/UO/wAU1qYwomAl3U2fbxXYuDu0s4z0tMKZ0b8jkMaQpAwSSPhHlk5xXYq73B6J3Q3NjtrW+lAZDWVISXS3x4+T6Qa6mNqdkIzi3WXW0qUoK/EKwCBjI4cK707abKoLikPtpU4oKWRHV4RHInhzqtsxCNcubbfW7K3Z1Q6BEuyZc/8AH7LGb2muCnXmlqbQFuBDSygHSN9uyeB48O3HHxVnSpybjs3EemNocfkLCG0Z0oUviAT4hgq+iuj247J6Xgp5nS9+M/3c+H5eHGubu2uyzzCWXJDa2ke5QWFEDHixVTZiAGuD5ppqKXuHjxqXhgxqgtgOBBGb7KywGO5YUdneF7dtJTvDxKsDn9NQe14DirM09wju3FsO9hwCQD9IFdbe3+zjaEoamhKE8AEtKwB5qwbxtbszebe7EduJb1YKHEtKyhQ4hQ4dRAq7mZ6SfLGGyMyv1DNS41OelFBBlZpsYPdDduOvvV35gcKq8y5zY8rdtvhYXIwjgk+BgHGcf2vHw51E2npKgbvcXpwodb4b9pBUhzx45jyYrM9vOynW8Pd7zjGV7rt5c6oiWpJTUMFkwG9ND1qpkjMwXkPgl3RVSNou0p5ia66DJDagW0pTg45EcOwg4665jaUKW4lMZeEJzknGTnAHL+fGo9nb7ZiPr3Mnd6jqVpjrGT5q+Hb3ZYq1GQNQ6+5lZ557O2vBPy7WNAm2bx3r0ysUuJ8nduKkPbKdJJjdXUonwuHi5cRXFO1IPhdyuaQlJOMk5OngOHH3Xl4VHnbnZRSipTySop0kmMriOeOVfRt5ssCCHwDgAf7srOBy6v8ArFeecIX/AOtm8d698kif/ndxVqiviVGaewBvEBWAc4zWoOk9tpG0SFNYDi46S4B5SB9WPNVvm9JVkiRT7HlyU6B4LaWygDyk4wK1PdLlIu856ZMILrpyccgOoDxDhWvcpbUlI0o2XhuD3Eg1GaizFiSExDmDGe0tArjnqsSr30U/l6V81P3hVEq99FP5elfNT94VqdhfmcHb2FbHa3uEXZ2hbhpSldyXK11O/inP7J+yvNK/dK8v8a9LO/inP7J+yvNK/dK8v8a5tyy/gf1f9VunJn+L0dq+VZtnoFvkMwRPhCUuVOMfUXVI0J0g8AD46rNTdpvDFvRbg6hwmNOMhenHFOkDhx58K0uz3wmRqxaU135x2VWzTrYj4VIda6th7aLGNjkmEuWktaAlSw2XBvCgK0lQT2Zrtc2anNvMsjcOOOObpQQ7ndrA1EL7MDJqTlTYsS0w3Pwqpb9vW0lGBoCVOE5J55GPrFZh2jt0+YqVJekshpDjob0NgalJ06UgY1Hwick5wKyjZORua51HENz0xvObhmWOM1OXua24EjDRcBdrzqAGzkovqb30UIS0h0vb3DelZwnCsdZ8VcDs/MTGceUGU6A4Q2V+GoI4KUB1gGpaRcLT3KmPvpLkWRDaZWUoSHGy0s4yM48IHtrixfIbltTbcyIrWXGk40EaFrzlSz4Qx1gcDiqDKyIdkl2Y09bPowzA45+qoTE4Wh2TnFbs2fPXHNTWox3Z2Y0lglTKlvLS3uw54SFKTqGrqHDjzrub2XkO5IlwQgNlwOF/wVIBwSCByB4GpqTdbOXJT7bjkgMzW3d06hIDoCS34PE5wBq4jsqOn7RtSlY1PvJTBcjhxxCUqUpas8QOAA5fRVb5Wz4ROU6uj1tozbN+gG+kTE9Epkt4d+3xmj/a/LLDbyNy4V6MNpcysBZwlRT2E4xX2Vs/KiAlTkd1IYW9qbc1DShWlQ5cwTUqxtLEEeCl/urUwGtTbaUBOW+IOeZzw4HlmsRu9xlssMSEPJQY77LxbAJG8c1gpyeP04qJ0CzqUD8QM+e7G7XfoptUgjT9aluGr75uNVFv219ieiCoJVIWUBISeeoAj7RWWvZ2U28hBdjFpTal78O/gwEnCsqx1HhWUiYzcNsIUmKHA0XmEo3gAUQkJTk48lZidoIcJ1qNH7oMdpD6FOqbQpQUtYVwScpIGnHHtqmFLSZL3Pd6uUQL9nAjE5lVEmJoBoa2/JqRTbupmF9VEnZ6WhTgdUw0UPBlOp3G8WQMacc+CgfIa62rFKd3ZBaQlSnUla14CN3jUSeziKy5l9aeLK2kvLcbnmTlwglScIAyR1+CerAzWW5e7ZpQw0Je4cTJDylITqRvdPIZwcafFQQLPLiA64a8bxq2io2rwxp4NBybzqwp058RuUU5YJbbu7Vu8l9tlJC8hRWMpIPYR118FjlGKuQlTKikKVuQ5lwpSrSVaezNTTW1qIjp7jDzbW/YyVJSSppCNJB7Cf8Ao18jbSw2oS2CmQgOBSHG0IRpVqXqLmeerHDHLhVYl7NNwfpz7u9U8/PC/I0fdRj+zUyOptK1x1KUHc6Hc6C2nUpJ4cwKwodtemtJcYKNKpCI41HjrVnH0cKnY20zCJrUh1LzeJEp1RQASkOJwMZPEg12t7XIivFcQOp1vMKdcU2jU6lIIUSBwCjnq7OdPJrOc6oiUb9h218BOfnw0gsvp0Ym7dRV522PNORELKNUokN4PYso4/SDXcqxSkraSd1lwvBPhcPwXus8PNU2ztRDbgMMOIfc3ZUd0UJ0ZLusLznOQOquhO0rKGHY6EuBiQqSp8FIJO89xpOcjHXj66p8ns8YxNHZWvHZo01c/Om4MpSvTj4pn0qBt3/HxP16PvCvSKeQrzdbv+Pifr0feFekU8hW18jfw420dRWB5Te3C2HsXOlKV0RaetQ9LH5ahfNv81UGr90sflqF82/zVQa4fb/5pG2jqC6lZHuELZ2lKV3RIrs6U1GjILjzqglKR2mtp23osgNx0m5vvPyCMq0K0pHk66t7PsmatKvMC4ZzhVSzloy8jTnTecwvO1ampW5kdGlgcAUgSFJ7Q9XLvY2H4Mn0tZr0TtHS3f8AZYz0hktB3fdaXpW5x0ZWFQykSCD1h7nXLvY2Hskelp6J2jpbv+yekMloduHetLUrdHexsPwZHpad7Gw/Bkelp6J2jpbv+yekMloO77rS9K3Kro32eStKFl5K1+5SX+J8lc+9jYvgyfS09E7Q0t3/AGXvpDJaHbh3rS9K2ffdirPb9xGgMvSLjLUUsNqeISAB4S1HsHqrMhdFlsQyBNkSH3vzlIUED6Birccmp90Uw25JpjepDbkm2GHmt+r74LUlK3L3rrH8KV6X+VO9dY/hSvS/yqf0TtL9O89yj9IZL9W77rTVK3L3rrH8KV6X+VO9dY/hSvS/yp6J2l+nee5PSGS/Vu+60110rcveusfUZXpf5VC3/owQzFW/YnXVuNgqLLh1avEk9tQxuTFpQWF9AaaD9lJDt2SiODakV0ha0pQjBwcjqI7KVqyz63B0U+99/wCcq+xNXvrqidFPvff+cq+xNXvrrutiflsH6QuU2n77F2lDULtd72rr82X9lTRqF2u97V1+bL+yr6c92ifSeoqzl/xmbR1hefhSgpXz4uxlKVO7O7Jz9pFqMQBqOg4U85wSD2DtNW3vSrA43UZ6/wAB/OsxLWNPzkPnIUKo6B1rGR7Tk5Z+REffv6lrWlbL70qvlUeg/nTvSq+VR6D+dXXo5anyuLe9W/nuz/mcD3LWlK2X3pVfKo9B/OnelV8qj0H86ejlqfK4t70892f8zge5a0pWy+9Kr5VHoP5070qvlUeg/nT0ctT5XFvennuz/mcD3LWlK2X3pVfKo9B/OnelV8qj0H86ejlqfK4t70892f8AM4HuWtKVb4uwT10mON2qUHYbStC5S0aUqUOYQPzsdvKpjvSPfKrf7uf9VQw7CtKKMpkOo2jv8ZlI+1pGGaOicD3LXFK2R3pHvlZv93P+qneke+Vm/wB3P+qpfR21flcW96o89Wf8zge5a3pWyO9I98rN/u5/1U70j3ys3+7n/VT0dtX5XFvennqz/mcD3LW9K2G/0TykNFUe5NOudSVNFIP05NUa4W6TapbkWe0WnkHiD1+Mdoqwm7MnJEB0xDoD4zK7l56WmzSC+pWLU/sR767X+uP3TUBU/sR767X+uP3TUdn++wfqb1quc92ifSepb8Ffa+CvtfQC5EvlefdrffNdfnCq9BV592t9811+cKrQ+WHukP6uwra+TfvD/p7QoalKVy1b6lKUovaJSlKJRKUpRKJSlKJRKUpReJSlKL2iUpSiUSlKUSiUpSi8SvQuy/vdtfzZv7orz1XoXZf3u2v5s390VvvI73iLsHWtR5S/hQ9p6lL0pSuorRVUOkv3pSv1rf3hWkhW7ekv3pSv1rf3hWkhXI+Vv5g36R1ldD5O+5n6j1BckAKcQF8ElQyeyvSUdtDTDbbQCEJQAkDqGOFea+fOtobK9IsZEJqHflqbdaGlD+NSVActWORqvktPy8nFiQ4xycqlDsrnzKi35SNMQ2OhCuTWo2qZVK7iEu4B8mf3S40hpazpWNQSMp/5cg8MfXXxraeap1CVNsYaWG3sJOVkuqbynjwA056+dcl7Q7IuPPuuSIinHk6XFFHFQ8fDxDzUTtDsilUdSZERKo4w0Qj3H1VuHPMDvUmGAfUNOOPjDWtZ5p5b60FxOw6MFhWy+zIUdlDpQ84+1v1OKKjnLS1gcT2pHLhiu57a2eFpbaaZUv3WSk4xu0KIPHhxWePUBXZ7ObHbhxnfQi04rWpJb4E9vKupm67GMOLW29EAUUnTo8EEciBjgfVUIiljAxk0y79Q8f7UvN5Ty90B3/E+P9LLk3u5CJLlMOQ0IQ4tLba0KUoaF6eI1DOefi4c66TtTNakSWVttHSVNtq3ZA1JUhJPM5HhE44YxzNc/bDslvX3TJhlb5/CHQfC6+PCh2h2RK33N/D1vgh06OKweYPDyeapnR2k1bNNr9Q169mxRNguGMB3/E6vusp+d3ZYiue2XnhIUyG2iUB5aVlIHiBxk8amLVGdh2+OxId37raAFLznJqvK2k2TXDREXJiKjI4pbKPBB7cY8tZDG2WzcVlDTE9httAwlKQcCryFNyrYmW+Mw0AHtBW75eOWZLYTsa4Hx41L7tt+Qy2SQ29IZbcP/IVjNWJtISkBIAAHDyVVbltRs1dLe/Dk3JrdvJ0kpzkHqI4dWPqqPs3SDBYT3HeZSVONeCiU2CUOjqJ6we2o/OEnCmy4xW0cAK1GIrcb7sbsyr8jmYkuAIZq0nMc9L+FFL3G7zIgeLLiFguENEt8CQFEjnyAA4+I1k267vyFXErQHERzltKU8TgqBH/hH11Gq2m2SVq1SIx1K1n8GeJ7eXjPnruZ2x2YjKcUxNYbU4crKUEFR83lqlk1BEXKMy2mjKGtemXilmSILq7Csz2zNqV+DYUtICiVA9hUB59B89fFbShCSVxVDSDqwvPhDVw8fuefkrBVtXsqtYWuVGUoZwS2TjJyertrivajZNxWpyTGUSCk5bJ58+rxnz16Z1v/AOlm8IJV2eA7cVIjaRHEmOvCWwtfHJSezGPLUtCkiZHbfCdIWMgZ5VWRtVsoCCJMbgnQPwZ4Ds5V8kdIGz9vjExn9+cEpbZbPE/YKlh2jAhkuizDCNoVDpOK+5kFwOwqp9KzDSLtCdRgOuMELx2BXD+NUCpK/Xp+/wBycmyRp1eChAOQhPUPt89RtchtWZhzc9EjQ8Cd66NZ8B8tKMhvxH+1c+jD3zH5sv7U1ukVpbow98x+bL+1NbpFdL5Kfl39R7Fo/KD33oCUpStwWvJSlKIoHYn3n2D+7o3+Emp6oHYn3n2D+7o3+Emp6iJSlKIvnVVG6VPe6z86R9iqvPVVG6VPe6z86R9iqw1tflsbYVkbM99hfUFp2vh5V9r4RkVwpdYCuc7ZtakSw1Haa7ofjIjKBHAFJ1cuI41HNbNtiQhxyeg28IS4Xy0oE5Xo06efE5+iuLe0pZlvyWmPDW8w6AVct2nGPprtTtFHflKQ/FdXFfShDhW/qcKgvUDqIxwPDGOVbO59mxTXA1OnSaYDDDopfdfrrWz8MEZqDRXAVxOPauVz2dbXdXO4JTXci33krO7KQxoGpQx14HLHZWInZ4F93eTmkRUobUh8oUde8J0eDzHI57Kz7nfo0e6utxIylRkyH1PZdBLhcGglJxgDHLnXyPd4LkScqRGc7na7mQw0HQFkIKsEnHHx8Ouj4dnujOF1QTd61PZPCui+uFyMiTzYTSRdQaK3nrp0UxvXS3sZNX3DhxH+8uuNuf8A6OgkZPiOlWKxm9nVOsS1IkoL0dToDQSo6g3zJVjCfFnnXcvauSVxy2VNJSomQhJ4OgulzH14rmztOhDLqFRncqU9gIe0pKXCc6k44qAJwaipZRNxNOm+4dtenUpq2iG3gE9Gk9mjNrquPtVVvYzKZiFPuPhh1AQfwSyjXz6+HZWDBsUmch0pQtCm32mlILZJGvPheQYrOb2nCZ/dao3Hu0SdKV8gEaNOe3GOPirsVtapCUIiokNoQ40dansuLShSiQpXDOdXKqcizHOByqC+6/RcmVaABAbjS+67T3cVFy7O7FiokAlxtTzjRKUnCShQGSfHn6qz3NlHWzISqU2HELdSynSfwu7GVHPJPMc65s7TIZhuNCO4XC4+pI3v4Mhw/nJxxI6q5ydrBJbltrjuaXXHFtoDuEeGADrA91jGRXrWWWKkurWmnp3oX2iaANpStTdfou1cVWeylKVryzaUpSiJSlKIlKUoiVe+in8vSvmp+8KolXvop/L0r5qfvCs5YX5nB29hWLtb3CLs7Qtw0pSu5Lla6nfxTn9k/ZXmlfuleX+NelnfxTn9k/ZXmlfuleX+Nc25ZfwP6v8Aqt05M/xejtXypaBYlToiXt+2046VpYaUCS6UJ1K4jgOHbUTU1br43ChttuRy6/HU4qMsLwAVp0nUMcfFWjyggGJ+3uHT2aq010W1TJjCGOZxrq7bsaV1VpeuxdgjqEQsXRDiXmVPqJZUN20nOVePiOVck7LlU19gzW0NoLSW3S2o61ODUkYHEcOfZSBd4KIwTNad1MQTFbDagCvUo6jkjAIBrNc2pisvuLitSFsyWmS4gPaFJWgFOkkDikjGazDGWa5rXvIGkVdo/wD66ehYp758Oc1oOo0Gnu8VUYrZ5TdvdfdktpkITrEcJJygL0Z1cvdZ81d7uybqF6G5KHVpDiXEpQoFLiEaikZ91kdYrHevwcacbbj7pJiJYQNWdJDgWT588KzpW15kSRJDDyXyhwFZfJKVKTp8D4KQePbUbRZec6NONTXsUhNo1uGc6NF3jSo9ywOtNhbjmlX+75QUkEb3OPNj66yfYdtqIppxtpx9SJC0PkqBSGlEEYzjjp4dmaN7SNuLPsgw7JQUMalB3C941nCiTzBzxr6jaFhbLiZERZeKX0NOJc4BLpJORjjjPCjRZwNx31093jOvCZ9woR1d+Y49qjbLalXqeiI28hkrQpWtfIYGakRsnLSzHXJWhhby3U7sjinQlRyfLpOPorAjTWLfcZLsVClxyh1poFWDpUkgE+cVJ22/SJUuMiY6h10vFRcfXpSUlrRpJHLPbUEqyRIDI17q9FKj7/a5TzD5oEvh3NpW8X4H7V4Z1hsbPvvxBIYXrO7Yc0JSScOKUn6tP11zTs44qQhnfoGt99nVp5FsZJ+mpK43tNqKY0FBYVuIyVBp/VutC1KKCoe6yFcaxY+0rKHnXZERbig+8/HKHNOkuDBCuHHqq5dBs6G4Q3mhFK46b82jrVs2LPvbltFxrTCurisRuwLcPB9I/Bx18v60gDzZrlH2f3oSp+Ulhn8OVL0FWkNYycDnnUKy4l+hiC6h5lxqYmO0lLgVlC1NEFAxjIzjjx6q6ZO0EZTO7ixHWUFuQFa3NXhO6ckcuAx9dU83ZzQHE9dfa1alVlz5OSB1aPHcFyb2X301yM3ObPgtqZVulHXrGRkDOkdpNdDWzxXBU+5Kbbf0FaWNBJKQvQTnlzz5qzYu1qWFJKozuEbpSd2/oypCAnCsDik88Vhez4wQI+B3Nuh4WSVFzeFX0nPCjhZgBIPxfF0eN69BtA4igu0dK612GQi5TIJ1byMhxQOg/hNHYPHX2Xs7IixnHvCcLe6K0BByAtBVk+TGDUjM2u3zri4zL7ZWl4hbj2paFOADwT+akY5V9j7XBtSlvMyFuHcqyh/TrU2nT4RxxSesU5qy6luXnN9+FLuKc5aNA7JzC66859lcdSwIuzxkKy7KSw0GWllwoUrwnPcpwOPbx8VRUlhUWS9HcKStpwoVg8Mg4/hU9H2p3TzylsOBt1lpCwy7uyCgnkew5ORUA+7v33XQgN61FWgcQnJ5VYzQlBDbzGNTXHBXcsZkvPPYU1Y9C7bf+UIn69H3hXpBPIV5vt/5Qifr0feFekE8hW8cjfw420dRWr8pvbhbD2LnSlK6GtPWoelj8tQvm3+aqDV+6WPy1C+bf5qoNcPt/wDNI20dQXUrI9whbO0q2dHBbG1TG9xktOBGfhY9Wa2ztGVixXDdatW4XjTz5GvP8aS7CkNSI6y280oLSodRFbPtvSrDVHQm7RnW3wMKLQCkq8fPIrYeT1qSkGUiSkd+QTW84Go6wsLbMhMRZhsxCblAUFBqPUVnTbkzbtCNn3kNNeEtYQAUrcG7AQOriFHl11jS7jKuDTzEqWA0p9veDSkBob5SdJ8RAHOuwdJOzqUoSI7wSg5QNwnwT2jjX09JWzxCwqO+Q57v/dx4Xl48azj5mTeT/wCU0A5gbsNvjasS2XmW0/YOrppf1eNi+R9pJDUeKl2Q0zkoATpSkaN0viB2akj7K6Gdp7ksPLTIQrRF1hJSnBO7SdQA48yc54dVZC+knZ5zAXHfUBwGWBw+uuLPSNs5GbDUeO+22BgAMDl2c6oM1L1A8tFNv3p4Cq8njXnyY7lkzLlMijeQ7p3Y22w+skNJAUUYwDw48+OOysVO0U/cpCpQCkKcOrCFb0gt4RkcDwWeXHzV2I6SrAhISliQlIGAAyMY89fO+Vs/hIMd/Sg5T+AHgnxcakdNShJLZsDpOrWqGy0wBfLk9A7lK3VMSVfYkdZaaeSEOuOrVhWAo6EJz1kg5x1CrKeA7aoy+kywLUFrYkFQ5KLAyPrrs76dk6kS/RD11kYVqWdDc9xjtv1qzfITrmtHNOu1KSVhO26N/wDnW87jPLOvwsf+Gpm6LW3bpK2lFtaGlKChzBAzWvb3tzZbkmO/CXKjXCKvXHeLOR40kZ4pPXWXC6VIDjA9koj7TuMKCAFpPk41bQ7XkGPiQnRR614NdOnWOqindZ045rHiGbqAinioKkZ9zmx0vNpkEPKcJQtKwoAeHgEY4Y08e3FTU26vQktqMYrQtAIUO3BJH1Dz1WldJWzyirVGkEqIKssJOSOR512HpSsh5tSz5Wh66MtGTZlf+UKnXgjpKZdSsubtSlTtI6EpV3OjABKvC5+6x5Pc/XXxe07iFEGMFaUKJ0nmRq5eLwfrqKHSdYdOkMSdPZuR664p6TNn0Y0RpCcDSMMDgOznTznLf/rbwXvkMf8A/O5WKDelypSGHWdGRnWDwJ48PLwPmqZOeNUYdJ9iRgJZkpxywyPXULtB0nd1RVx7Iy6yXBgvOcCkeIDrqU25IS0IufHDzqxOpUCy5uPEAbCLRrwVJvpaN6uBj/iu6HNOP7X/AL1H08ppXGor+ciOfhUrpUNvNsazGgArpoFuDop977/zlX2Jq99dUTop977/AM5V9iavfXXcbE/LYP0hcttP32LtKGoXa73tXX5sv7KmjULtd72rr82X9lX057tE+k9RVnL/AIzNo6wvPwr4eVfRSvnxdjzrf+ycdqLs5bm44GkspUfGSMk+esaTIdFwnyFyltNwQkpaBGlY0FRTjtPb4hVS2H27jQoTdtvS90lrgy8Rkafgq7MVaZFy2XlSe6Xp8JbmMcZAweGOKc4Jwfrrs0rOy81JQuZeBSlxNKXU4HeuYTErGl5l/OtJrW+la316tyx17YSG21BcNouthS3BvTjQEpVw4c8LHmrhEv8AKZmLMpG8TJkKbZ/CcEoDwbPg44Hwgc5OcVz32yO7SgzIRSlWcmTknOBgnPEYAGOXCuapeyhW+szYRLvFX+8Dgc5yOPA5APDrFe5ccmpjt2VHd4x1KikKlBCduPjxRcV7YuoaSoRUFxYTpGVHiVLHUCeSOoddZYvs99Lq48JpCWWwXA64QpKigLxgDiOOPLUalOyKV6k3CKE6dJR3Vw55B55BHHl8I1lCdsqHkOidBCko0ACQNIGnTyzjOOGeyvWRZj9+O3NgR3aUeyD+5CduPeutnbFwPNIkREYUyFrKFHgSgrGOGOQAxnPGpGHdl3G3zTKUIC2UjU42rUEpUgKBBI5gK+qsITNk0vJdMyAVJQEjL4IwE6RwzjkSK5tXHZdiE9EbuEPcPA7xJkg6uGOZOeQAqSFFig/tI7SL846P97VQ9kMj1IThhmPSpLZ9EhNvCpanPwi1LbS4dSkoJ8EE9vl7cVx2pkOxNnbk9HUUuIYVpI5jhzrHibQbPxG92zdYoSDnwpQV9ZNc5W0VgmRnWH7pCW26koUN+niDw7auzFgmWMIRQDSmIxUAY/ng8sNK6Cs+zxWoVrhsRkgNNtJA81YN0vD8B5SEJbVlaQkEHJGMkc+fA8agbHtjAtQTarnOacSx4MeW2vWhxH5urGcKA557KlJF72aluJcfuMNS0kEHfjqBHb2E+eoGzkGLLhsGIGkZqi7V3ZlM6Wiw4xMRhcDqN+vxesqBfFSEz3JCEpajkFJQM5HHI+jFdw2ihlakpKlFKFLOBngM+o1hRL9s3D3pj3GGjeKJV+GB48T29pPnrrN32X1KPd8PwgcgP8Dk57fGfPVbZktY0c8yue8d6pMEFxPNOpsPcpH2wxQCVJcSAgqJIAxjqr4NpYWNRUoJCAtRIHgg45+cVHG67L6ir2RiDKdJxIx/Hn46+i77Lp9zcIfj/D9hznnzyK88qf8AOZv+695hvy3bj3KxR3kyGG3W+CFpCk554Na86WozZj2+TgB4OKbz1lOM/aKs/tt2egx8IuMfdoHBLatR+gDjWq9stqTtNOQWUluGxkNJVwJJ5qPl4Vh+UNoSvm50EvDnupcL+ngVkrGk45nREDSGitSem5Vup/Yj312v9cfumoCp/Yj312v9cfumuZ2f77B+pvWt5nPdon0nqW/BX2vgr7X0AuRL5Xn3a33zXX5wqvQVefdrffNdfnCq0Plh7pD+rsK2vk37w/6e0KGq2bCbMNbQT3XJozCjAFaM41qPIeTnn6KqdbI6Kbgy25OguKCXnSHG8/nADB/hWkWHBgzFow2RvZ8UW0WrFiwZJ74WPUM6vr64VkYZbZigBaghpllsZUcE/YD5qyY8qLKaQ42UDWgLCVDCgPGOqsS8x33FwZEZrfmK/rU2FAFQKFJ4Z4fnDzVXZ1iuU6VIdXHaQ68gqK0ucBlnRu88/dceyuuRo8WA6kNlRopxqucw4bIravfQ351aHrlEaejspAedf4oCACMDAJzywMisneRzjC2snlxHbj7apTuzkxZQ4mG2jeLXu0axmPlaFA+ZCuXbXCRaLlFH/BlxDZRhaFgkhLyl5xz5K+o1bCemGlxdCu6e7p+6n8mguADYl+0d/jHBXffRgkqLjWkHSVZGAeyuJlRMr/CseB7sah4PlqnQtm5kRlkvw0y904N60XE4dG7UnOMAcyOfH7K7rhs3Id3qmIqEa3216WinOkNFJA1DB8LHPszUgnZgsyuZv0X9yoMvBDsnnOm7v8b1cApgr3YLe8xnTwzjtxWG3PaXc3ICo60OJb1hRSNJGcfX/A1X7VYZ0W6RHZDTY3WlSnUrzwDIRo7fdceypVuLJXtAZKoyWEJbUhTqXM75PDRkdo8Lz1M2PFiNBLMn1qdG7xeonQobSRlVu4+OlTW7QOOhPmqqOxk7T3mUzJ42m3rDZZTwDz2MnV4hw4dtW2q1s6sQrtere+cPKkGU3nhrQsDiPIQRVc41sR8OG/2Sb9d1wPjMvJdzmte9vtAbr7z4wqptEWHEbS2hlllAOlKQkJHkFdYkW9ROHIxwrSfCT7rs8tdV4gvzGWzEdDbra9QBHA9XaMHjUK/Z5ri0oZbX3Ol0nC3QTx1Ekdgzp4eXhSNFiQnFrIdR46l7DYyIKufRWnudo/8A0kfsihjs/wBUj9kVF3aFPec12+QUBQwUk4wcK4jj4x5qxRAuYbJU44SEFIG9x2nt8g5/TUj4xY4t5ommxUthhza5YG9T/czP9Wj9kV8MZgjBabPi0iq4uDeVLUUOqQjdYSFL8fLnzx/71m22LcGZaFSnC4zu8EFWSDgcfHy+2qWR3PdQwivXQQ0Vywq1tzsZEet79xtrKWJTCda0oGAtI58O3HGtS1v/AGtuLVrsE514jK2lNoHwlKGAK8/gYGK5ryrl5eDNtMIUcRfvuPSt35PxosWXcIl4Bu3XjoX2vQuy/vdtfzZv7orz1XoXZf3u2v5s390VdcjveIuwdat+Uv4UPaepS9KUrqK0VVDpL96Ur9a394VpIVu3pL96Ur9a394VpIVyPlb+YN+kdZXQ+TvuZ+o9QXFRIHDnVymbONuyLo1DjpZQpyOIbpCtACk5OD11T6m1XpuNbu5rYqYlxS21lbzgIbKckaAOXE/VWBkXy7Q/nxdxNxFOOrALKTbI7snmTfhqxBrjq0GouWMxZVPtx3HJTEdp9ouBSyfBAVpxgAknPZXcNnH078PyI8dbbi2kJcXjeKSMnB5cu3HOs9raxKktiY26lwMbtT0fQ2tJ3hV4PDABBwa6ZF/hzxIVcYbjh7ocfZQheE5UkDCjz4YB4Vd81Z2QKOv6RmFa49GvOVa85PZd7btVDnzYV11zX3LHkbPlpCVMzmJJVGVJAQleS2OviB/0K61WF9AcKnGxoUwkjj/9Xinq6uuu2PfjFWw4wlxDrVvMVKknBCiThYrKRtJHflPuXFmQ6293OslChr1tDmc8ME589eBlnPAvpvpge2gXpfPtrdUU1ae5YTmzshppTy3G90hLpUvjgaF6McuZPLy10TrS7AEguuIVuJG4VpzxVpzkeKpN3akuR+5tDojKTJ1tZGlSnFlSVY/5c10Xm8xblHcEdh5p5+R3Q9rUCkK0YwnHHHlqmNDs/myYbr7tOjvpoz6lVCfPZYEQXHZp8cF0N2NxcNElclhrUjeltROoNatOvgOWernwrvf2YeQ441FlMy3UIbWUtBWcLICeY69QNcDd45tW4LLvdgjmMF6hu9BXqz256uyu4bSKYdmvQt7HefjMsoWFYKSjTk+Q6froG2eGjKvuFca4GuqtaY3JlTxcaZq0uFMRSuelK610+1x4tuqRJYWpKnA0gE5d3fuynhjhx54zisc2Z8XBMLWjeKb3gXx0kaNf2VPy7zDRAizkMuB91UsMtgp0p14B1D6cjFda9ro6ktgMSXMISkhxaSlvDZR4HZknJ8lXESWs5pAL6YHPgRXf2AE31ULJieN+TUXjMKHtHbXUo5Gzano8R5qfGUmSlSgMKGlKR4ZPDq/9q5sWZERTy5rbc5hJZDZbdUjVvCdKhw5cDkHjXXCvTMZi2sPMuLbjtPtPFJAKkufB8Y8dZLd/g7xxp6PIMIJYDWlSd4C1nBVnhxyc1HDFnkNdcHdNPZGmv71f9KuIZ2pbSov0V9rURmpxzqBksGNJeYWQVNrUgkcjg4rqrvmPiVMkPgFIddUvB6snNdFYJ+SHkNwqabK3LMMysgZWNBXalKUqhVpSlKIrn0Ye+Y/Nl/amt0itLdGHvmPzZf2prdIrr3JT8u/qPYuccoPfegJSlK3Ba8lKUoigdifefYP7ujf4SanqgdifefYP7ujf4SanqIlKUoi+dVUbpU97rPzpH2Kq89VUbpU97rPzpH2KrDW1+WxthWRsz32F9QWnadfClPpxXCl1dWRNhtnss1bXJ8jugu7lwJZGAsgcRx9z1dvCsduyR5Coxjvu7qQt5IK0DI3ac9R6+NcHdonHJkeWmJHRIadDriwDl5YGOPHgPEKzrHc48eATJkRwppTyg042d4nUjHgEcDk888sVsTBIxomQAKV1i71TnOiqwb/LITMok5hS43333DYdlxvWMxs+y/bkuCQvutbbTujQNAStzQOPPPXWVJ2RCJKGGHHy6pt7S240ErUpscCBnilXUa+K2liJS8zGt4aZ7nQ0y5klYKMKTkZxjXkmsB/aFx19TqIrDJU26henPhFYwpWSc/RyFeu82MaAbzdhXTfvCpAtB7icBfo0Xblm+1JzfMMhTxdW4wl5IbyWg4nJJx2HIrrd2YDVrMsuuhZRrSSjDRGvSEas+768Vgt32UzPjTGlFtbDbbelKyAsI5Z4+euTt9dehBhbDJWBpS9g6ko1atI4459eM1DzlmlrvU00x1U8d6myJ8FvrVFRXDXXs6Fn+1lh+XJhW+U6/OjIcC2lNhOpSccUnPuST5a4ObNtonqiiQ54M5uIVFGOKk5Kh4geXaK6JG0bj6X9ESOyuQhaXlozqWpWMqznhy5cq5sbUPNSd87EYkEFpSUrKhpW2nSlXA5zgceqpMuzMoVF1dDsL9exRlloUNDmz0xXJ7ZwM2gzVuuhW6LqSUYbI16dGrPujzxXG07OG5wDNK1pZaccD2hOSlKUBQwOsknFYrt7dfgdyusMqUElCXiDqSgq1aQM45k8cZr5b70/bkxQyhCu55BfGSfCJSE4Pi4VBl2fzzTk+rkiuOPivgqbInebcK+tXVhQ/bHbhjIx9m470NpxUpwSFJjrWkIGkIdXpGDnORjNcrRaIzciPIlLK28yspU3qALSRg46/J4qwm7+9qWjShhtwMIygE7pLasjHb186krpemYioPcZiSi2Xt6llKg2tLmAQc4OSM5xyq7hGQAEQD2adPrDNXRf3K2iCdJ5sn2q9Fxz003YrqmWJ+5CZMiOOTnEhhaAlkJKkLB5pHAEaeqoe4wO4DFGolT0ZDygpONJOeH0YqQb2nWyt3/cY6mlbrdtEqw1u86MYOTzPOo65XN66PNvSgnWhsNlSRjVjJz9Zqym3ST4ZdD9s7dJznV4rVXUs2ba8NiUyRs0Up0eLlh0pSsOsqlKUoiVe+in8vSvmp+8KolXvop/L0r5qfvCs5YX5nB29hWLtb3CLs7Qtw0pSu5Lla6nfxTn9k/ZXmlfuleX+NelnfxTn9k/ZXmlfuleX+Nc25ZfwP6v+q3Tkz/F6O1fBxqct+zxm2sXErcDKN8XtKclOhIIx2kk/Uag6koV7egoiJabQsRnHFp1Z8LWnBBrR5Qy4eefF33Hj/a2qZEYsAgmhrw6ejr1LJcsASp9CHlFTaoyU5HAl3t8lZPtciuLbVFkS32SXUEJYBcK0FOQBnGDq5kjlWWLrDRBjhyTHeW49FKlJQQ4EoPHX1cOQxzrBk7S/hXmY8KP3AouBTOVYc1KB1E5yD4I5VmXw7PhCrqX7dOFxzDHhUrENfPRbm1u2Ct1M4GfDiux/ZuJFE9p6VI7pivNNABtOlW89znjkeOuKtnIpfSGZjqo6FvIfUpoBQLQyrSM8QerNR719kvqmKUlsLlOtOkgY0bv3IHi5eapOJtG27M1yY0eOwlp9akJ1EOurRg54548uHbUbH2bEdk5NKnWP3jr+Gle9SvbPwxlZVbjXDGgwu01/wBLpXs0p1mQ7bC9KCUMuNI3YCihwKPhDPMaertqLuMEQO5BqUpT8ZLygU40kkjH1VIN7TLQp3MGOtpW6DbRUoBrd504wcnn11izrt7JslUtsGWAhCXE9SRqJ+klQq1j+QuhnmrndOYnrHZhep4JnGvAiio6M47M/aMMluxtOQEuIkL7rVHEjdlHgaCvTjVnOeOeVZsrZNqI+hD0h9tCQ6XgtkBRDaQSpAzxBzgZrGlXptq2Qo8Jprf9yJaef4lYwsnT2fBNdMjaN2Q6tzuVhpbiHEuqTnKysYKsk+YDhx5Vc1s6GKOFTRunp+6hAn3moN1XaNg+3chsrKmkusvOFC4TslIUkZ8FZSEny4rOGyrLk5uKxLcWpMgx3iWwMLDZWCnjxHDHGo1m+ONW8xDHZWoMrZQ8chaG1HJHA459orIO1T/dLT6IzDbiXC66Rn8KsoKNR48OB6qphvs2jcsX+rXHpz+BrRzLQqck6aYdFfGOpdreyxS6w1M7pS6uKHltNNBSgSspx2ADGck19f2ZahsSe6ZSzIQmQppKEDSoNHByTxGc1hsbQuMstsuxWZLCWUtFCyrwtKipKiQQQcqPipJ2jlSyS621gsutcBj8YcqV5eXi4V7zlmCH7N/T48YYIWWgX+1d0a/B61lDZV72YjQ1b0RpAGiRpHElvVjs58Por4dlJO4PgO92CMl8sFIyCXCnHmGfpr57bJCXEONRWG1jSXCCr8IUoKU5yeGAeqseLf3I7KWXozUlpLAZKVqUMgLKweB55P1UrZQJF5rXTdhTN41pS0aA3XUrhfp39GbC9ZMTZovpjl1T4UuO6860hoFYKF6NIHb5a6E2EL2gctTbxdCdWlaQMkhBUBjtzgGuTm08l95Lkhlp0BtxtaDkBxK16jyORxxjFY6LhJZuypiYyUPOJUEshsgYUkp4DnyP1VG82f6mQ2t4rjhdXf1qRgnfXyyBUGmGObd1LOVs41FefRcJDrQjpZDuhsKO8c5AZ6hjifEajZ9nlwC8txpRjtuKQHsYSrCsVmNXmTFQGZUJL7TbbbSm3QoZUlRKFHBBzxPlFRctx6Q+9IkAhbjiivhgajxIqGZMnzf7Npr0jTjXHNx0qSXE1l/tHAjov2UpTpuvAXK3/lCJ+vR94V6QTyFeb7f+UIn69H3hXpBPIVuvI38ONtHUVrXKb24Ww9i50pSuhrT1qHpY/LUL5t/mqg1fulj8tQvm3+aqDXD7f/NI20dQXUrI9whbO0qU2Zx7P24lIUA6DgjnwqzyIsVq03gtJRm5oTJZIGS23qRw/aWsf92qZAlqt8xmS0kKW0rUArkeFdkG5PW/fbnBU4gJBVx04WFDH0p+uo5OchQIJhvGOVmvFW0717NS0WLFD2GlKXaaOr0acFOSNlGo4Q8t+Q3GSl1ThcZCVkIAOUpzyORjOORpG2PM15YjPrWylbaivRxDSmyvJHwurHWTXGHtG085I7six2WO531boFWHnV45nOeOOqsFzaKQtzUltttIfadQhOQEhtOlKfJj6avHusptHZNxOvRTr6cVatFomra3gas58cM6yUbOtexKZ77shtBbLoO6GjSF6dGrPuzzArtd2ftranl92ShHZaZWslpOrLuNOBnqyc+So16+OPwjHdjsKVhSUvYOpKCrUUgZxzPPGeNc29oHEuPF+Ky+y6002tpWoA7sDSrgc54fXVvztngAZOYVxxoa59NOhTc3PGpytNBdhUUzaK4rKGzjLTEgypSw8gyA0EIGlW5HHJJyM54VzRsu0442y3LWH0rYEjUjwUh0ZGk5yceOsF7aGQ8QVtNe4eSQAfCU77pXl5eKu5G1D6CytMZnepLZdXxy7oGE5GcDA7Oyqg+yyfZu6cKbca9FAqCy0ae11Y7sKcSNa+wrJGuD0buaQ8GH5nc+VoGoDRq1cDUdDhJlRZ7xWUmMlBAA4K1LCf41k2q+rtWAmM1JCHd63vMjdrxjUMHs7eysa33EwFPAstyWXkhLjTmQFYOQeBzwIq0LpR2RdTGtxoDS45899yumtmm5YrUClML77+ml1+dd79rZjX5y3OPqSy28Wy7oyrA/5R18vqqYa2LXLcKYrroBDKwHUAKQlSlBWoA8xo6ufCoNy6uO3dy5OMtLccdLim1DKDnmPJxrJe2hecbW00w1HZy1oQkqOgNqUoDJOTkqPOpYL7PaXmI2oqaY4ZvB/wBRxWzpDObNDQVwxz+MF2osUdcPeiS6l51D7rCC2MFDZwQo5yCcVlr2MdRKSy464y2uTum3FI90jQVFQ8xFYLm0jzrLqFRmN4ou7t3By2lw5UkcccfH46+DaaWJa5KENpcVID+MEjOgpx5CDUwfZgplN0X39N1enVcoiy0DWh6u7r1rLjbMtTg6uJKWUKiJkRw4gBS1FRToPlKeHlrjcNmE2+Mta5JW63FDy0hIwF7wIKfoz56w3r88pDrcdluK2ppDTaW1K/BhC9Qwc5zmjV/ebbbbfZbktJaU0tDhP4UFevJIOc6uyqecs0jJyaEjG+ldni4YVXuRPgh2VdXC6tNuGrbqWVKsEOD3R3VNcbAfWywrd5BKUg5Vx4ZzjhXNGz8OSmCmC/KW/LYddQhSE8NGoY4HmSnzGsZe0rjhkF6HGcLjinWisE7pSk6TgZ48B15rpjXxyMqESw06iKy4yELJGtKyc5wfH1U5yzhE9n1dhriNeiv+0yJ7m8fWvzimBpm006dS65NqchwN/KS4y+JG5U0pOMDQFZ+uo+pO4Xt64RkR1tNtMoWFNpRnwQEhITx6sDy8ajKxczzIf+xwoN+dZKX50s/a4knDMtwdFPvff+cq+xNXvrqidFPvff8AnKvsTV7667XYn5bB+kLmNp++xdpQ1C7Xe9q6/Nl/ZU0ahdrve1dfmy/sq+nPdon0nqKs5f8AGZtHWF5+FKClfPi7GVZG7LHNmS8uK+XVxFye69XgJUFEBvGMccdueNYLuzk9p5hnS2tx5e7wh0HQsDJSrsIHE+SpBm+xWbYwjfSFPIiKjmLp/BqUSTrJz1Z7K73NoLc3IW+z3QtTrzslSSgJ0rU2UBHPiOJOfEK2Z0KQiMZlOAIDcKdNemuvgtebEnYb3ZLSQScRuz/Y4DOopOzU1b620LjlKUIUHN8NCtfuACeZOD5qxhZpehCilKdbbrmCeIDZwvPkIqVi3iCphtiWt5tDaIygtCArw2s+DjPI5512+2oGEY+SlDjMsOJ0A+E4olPhc8ceNQCXs4ipfSuauvZmClMeeF2Rhq1d+bMo93ZqU2phIfiOB5supUl8EBsc1k9Q4HzVxb2auDrjqEpaCkKCU5dADiinUAj4WRxrJhXuPHkQisK0It5iuEthelRJ46TwUOXDy1LNXSCpgXKQ7ILbNxCmk7sZcKWgMHHBI7McqkhSshGFcrDXmoK4jX2KiJMzsM0La6Ls9ToOrtVVTa5CpEJgBIcmBKmgTwwo4GeziDXW3CddMoIAzFQpbnHkEkA489WeJtJBajW9MnePKjhobrcj8GpLmorC+Z4ZGPHUHAmsNS5/dRcRHmNONKWhOpSAogg44Z5Dz1ZxJeUaWZMStdeF13FXbI8yQ+rKUwuxvvp0fZY7ttkNT0wSkKkLKAlIPAlQBH21mN7NzHlupYXGc3atGUvpwteMlCe0gCuyRdIy9p2rg0XDFbcaOSnCiEJSCcfQakLRLhw7WzNlrcBYuS3GkIRnWd2OB48OfPxVJBlpV8R7SagE5/3RS/DWd2tRxY8yxjSBeQM2c1uxzU41zKF9hJQjNyFFoIUUBX4QZb1+5KhzANfXbFMYacceQltDaVqWVKxgJVpI8pJ4dtS6toYCoKIuhZZcUxvWN0kJbCCCrCuatXHn213ObUC8MJgXJ7DLyXEOK3KQEqK8tq4Y9yKm8ls81AfeQKX5+zNsvwpRRiYnReWXVvuzatNL+FFDK2bnJTH8ForeWEaN4NTZKdQCvg+DxrpfssqOHlK3a220Ic1oWClSVK0pII58atMi62ZT0yQmUuQESkObpTIGfALQKckhWOCqwH9qglT6ozq1u9ytMIdWykayHNSiU8hwPDyVXFk7Phg1fTHODp68c3RVUQ5qdeRRnAjR36Nail7OzmxJ1hoGOpaCC4MrKBlWkdeBiuSNm5y3tyEthRUlCcrwFEo14HkT9tZtyu1suiZJfMgKbkPuspSnG81gYyc+DgjjzzWYdrmVSUOPpW83HW0YyQgJKRu9DnHzYz2VR5NZwfQvuzX7a3Uu1abtNVVz89k1DL84pspS+/hRQEeySpKWlp3SG3GQ7vHHAlKU6ikZJ6yRWFJjuRJDseQnQ80ooUk9RFWaPfbdECIzLrq44ipa3y46VHUHCv3BJHXjy4quz5CZU6TITr0uuKUCs5Ucnr8dWU1BloUJvNuq7Pfq7/Fyu5aLHiRHCIKNzXUz3cMyx6n9iPfXa/1x+6agKn9iPfXa/wBcfumobP8AfYP1N61NOe7RPpPUt+CvtfBX2voBciXyvPu1vvmuvzhVegq8+7W++a6/OFVofLD3SH9XYVtfJv3h/wBPaFDVnWqHOlSCu1Ah5gbwrCwjQM4zkkVg1K2sZtN+znhHR/iJrm0sxr4t+ap3AkcVusw4thmmeg3kDtVjc6QtobW4uJPQwt9rgouI4/UcV876V4/qYv7CvXWTKgx3ruoPRESO65QZcWtJJQgR0qGD1HPHNRj9shiysobZSt5bUdaFNtq1pUtWFFSuWDyAHXW3RH2pDy8iYOSK4m+7DNo8Z1rbBZ78nKgipphhrz6Vld9K8f1MX9g+unfRvH9TF/YPrpIhQ94tTcFkiK7LS2lKDhwNoBTq+Fx41GtupTHu63LXHjuIYbdQhberSVFIJGeQIJIHVUb5m1ITqOmTnwBzCujr2qtkKz4gq2AM2Os00qS76V4x+Jij/uK9dfe+lef6mL+wr112x7HAdcisSWGgtl9pDiUIUOBbUogqPu8kZ4VGzrdFUzMdjMoXrhMOtqQ2UZVvdKyEHikVW+LbDGZZmK47bgdWm7cqWNsx7w3mfBO3Res3vpXn+pi/sK9dfO+leOP4GL+wr11wksRWnbxGEOOENT2mEK3fhJQtRzx+gY7K5TbfCblBaYjKu50SlHQ2pDZ0DwEqB4qIJ4kcDmhi2tSomfFSNGopkWcDQwM1eAOnWAvp6Urwf/oxR/3Feuoy57b3C6LZccZYYksHLT7QKVp7RnPI9lSCrbGenxymI2ErmRQtKE4ASprKhjqBOaiNn2YS7jN9kmg5FbYcKh1pGoDI8mTVtHi2m5wgxI9ziRspfXCqngskADEZBvaAd+bH/alGuky+toCVGM4RzUprj9RArn3z758GJ6I/6qLt9rQ1A7jablbhiSVOEEiQ4hKSD4xknh4q7YtvhJlRlrhM5muR0LQpJ0o1tqUrSOriB5M1O11rVDfKdGc6K6NdNZULvNtCeY4UzkadVV1d8++fBieiP+qnfPvnwYnoj/qrAVCji0aEREEmCqTv8Eq3oc0gZ7McMVMexEFdwRD7kaS1Hl7oHBysCOV4URxPhfZivGRLXiUpMG+nHNgvXts1lf2OFeGfFY3fPvnwYnoj/qr4ek++Ee5ieiP+qu2NbLe/JzKbaZYUmN+FS0oJU6pZ4JSeISoAg5x21GXi22tp2OG5qI8Utq0PBhSi6sLIWCByxwA8VUxItrQ4eX5RX+oaaZ+vBew2WdEfkcxToPYou732ffHku3J8uFPuEAAJT5BUdQ8zg5FK1KJEfFeXxDUlbKyGyE0NYKBK9C7L+921/Nm/uivPVehdl/e7a/mzf3RW88jveIuwda1TlL+FD2nqUvSlK6itFVQ6S/elK/Wt/eFaSFbt6S/elK/Wt/eFaSFcj5W/mDfpHWV0Pk77mfqPUF8JwMirG7sy1hLcaWpckOR0LSprCRvRkYOeOPJVdPEYqda2lU3IcfMZClKLKkgqOAptOAfPg/RWvSZlQSJgXdOg6NdFlpsTBA5g6dGqla9K5K2fjmTFRHlvPMvtLcBTHyslKinASD2jt5Vze2cjRhObkTHRJiuIb0BjAUV+5OScjx9lYse/lltpp+Ml9lLKmnE6ygrBXryCOI4481dci+OyFTVFpKFSXG3Bg50aOQ8fV5qvC+zgwHJvz+18Oa/4qcVbBk8XEVuGzTs0Kak2GCq2x4saatUttySAssYDikAEjOcgcOFYLWzAkNoSzLCpOWd82pvCUJd9zg5444Z4VmStooZtjDsaA23OW4+Th1Sg2VgAq0+PJx2V12jaFruyCh5htglxlMmRrOFob9zw5J6s1evFnPjNaaX0wyhdQU6a9FNatGeXshEit1dGNertpS5dUfZZE1ae4pwWy5HW6ytbekqUlejSRnhkkYPjr47sk+0mIjeFcp+M68WEoyUKRg6PKciuh7aHCCzBjJisJYLTSQ4VFJKwsqyfGBRjaNY3HdjPdW7S+lwlwpU5vCCTkciMVbZVl1ySNFTfTEV16ad6uC20KVB6Lq56avvqWDIty40FuQ+FIcU8tpTSk6SnSEn/ADV2+wj7bDcmSptttQQSkqIV4R8FPLmRk+QZrldb4u6tNtuMpaS2sqTgkkDSlIHHngJ5+OuoXiVuER3FJcaSEjSpOSQk5HHtHEA9hIqwd5G2I4CpFBTbnV43yp0MVoDU12alabtZkyXXYshtiBolrEZSGxq7nQhRJwOJ5DGes1D+16MhHdD9x3UNe73LpZ4krBI1DPADSc86wkXlab09ciylW+WsrZKjgpXkFOefImsv2yNKy09bmnYiQ3uGFOK8AoBCST+dzOQeeayT48hMOLni+ppWuGatM3HDFWDYM7AaGtN1AThjnArXbfdiuoWWOGI28nhMt8IWlrd5BQpengrrV14xyrsa2cDrgT3QoI30htRDepWloAkpHWTnlXSq+JVEaT3Ez3Y0EpRIPUlKtQATyBzwz2VkubTgOsPRISI7rK3XQQ4pWXVgAq49mOAqBps797V8WkV6cdWjVM/y793X8OunRhxqoy6wPY2XuQsuILaHEKKdJ0qGRkdR9VYVZlyuDlzkIffzvA0hskq1FRSMZJ7TWHWIj82Yrua9nMslB5zm2857VL9qUpSoVMlKUoiufRh75j82X9qa3SK0t0Ye+Y/Nl/amt0iuvclPy7+o9i5xyg996AlKUrcFryUpSiKB2J959g/u6N/hJqeqB2J959g/u6N/hJqeoiUpSiL51VRulT3us/OkfYqrz1VRulT3us/OkfYqsNbX5bG2FZGzPfYX1BadpSlcKXV1M3azswEzS0txRYlpYTqI4pKCrjw513oskRUFtRce7rEduUvON2UKc06e3PHnWDPvki4xgy+hhI1hxbjbelTignSCo548PFX03yV3CIgS0AEJb3oRhwoCtQTnsB8VZnnZERXnJqKXXZ79xvGq7WsVzc2WNGVQ1vvzUA0bTTWrRNt0S8XVLG+lBkSHorTQCEJaWlOoY/5cDHb11EWnZZx9cgXNp5O63eEsrRxCyfD1HKdIxWKraiYZbElLUZC2nFOFKWsBxak6VKVx4kjyVwTtHKSs/gIpZ0oSlgs/g0aSSkpGeBBJ89XsSas6LF5x4OJzarq57jh3K0ZAnocLm2nNpwoc20f7qsmNZYaoLrrrzrjihJMct4CMNJByrIyc5HLFZDWzcZc5xhTjoSl+M2CCOTiCT1dtdTO1KGkRGVwGHGW21oeKk+GtS86yCCAM8OrqrGTtPMQGcNx9ba21lzd+EsoGE6jnjgVSIlmMDaivQdG3STffhv8ASy0HF1CRXC8acdw410qQY2RxuEykPOOmM484yy4gk4cCQEnkOBya5I2RaeXqjPKejofeQ44HEjCUIChgdZySDjPKoVi9yGG2mt2w6y20totuI1JWlStR1DPbjFcjtBMLrbpDRW2444MIxgrSEngOrA4VQ2PZgaPUObsr27dVVWYM+XEh+ntzbs++iyWLJHdaSpTy2sw2XypWMBS3Ak54csH6q+bRWNuzoirabktB9TiSiQBqyggahjmk5GKx2r/IahJilmM4lKUo1ra8MoSrUEk5HDIrom3WTcW20SlBYQ444FY45WQT9HDhVvFiyJgFrG+sQN9b+CmhQpwRgXu9UE59Xf4xWFSlKwyyyUpSiJSlKIlKUoiVe+in8vSvmp+8KolXvop/L0r5qfvCs5YX5nB29hWLtb3CLs7Qtw0pSu5Lla6nfxTn9k/ZXmlfuleX+NelnfxTn9k/ZXmlfuleX+Nc25ZfwP6v+q3Tkz/F6O1fKsFqs8SXCjGRvd/MW8hpaVYDe7TniMeFmq/WfEvUuFFVHYUjQSrSpTYKm9QwopPVkc60eUiQYcSsYVHjsqFtUyyK9lIRoa7O/UaZ8FLNWKHIittNl1EpLcZ1x0qykh1QGAnHDGrtr7NtEAQlSYjTzQEaQsJU5qOptxKAermCeFfU7WGK9D7mZadZZjNpUC2ApS0owMnmQlXEVir2pkLYYQI8ZDjSnB4LKQhTa8akFPI5IzWZdEs5rSMTeMNdx6Acc9L1iWw59xB7d9btXRVSrOycZ+elpCglpMpDawt4JJSWUqOM8zkmsGJZ4htCpUhpZdbZVIIMhKStCVY0hHPSR+d21gL2hnOSkySpAdS+H0gIAAUEBI4dmAOFdRvMvuEw8o3RQW9W7GvRnOnVzxnqqJ01Z9SWw8zswvN1FI2WnqUc/Rn21U1KtdpZkTVCM+GIiWRuw/xWp3HHJHDA89dYsMJnesOl5yQ47JQy4FABAaGRkY4566jGr9LakPP5acL6UJcS42FJVpxpOD1jArKVtE6LS0w2UKlLcfU84tsFQC8Z0nqyNWa9ExIvynFuk4DDKwx+HdSq8MCcbkgOrgDfnpjhmO+oCy39mENXF8JwqChhShpdBUlYa1gK6xk559QqIgQmpNtuUhzUVxizowce6Xg/VXe7tNcHgQVMp1J0rKWgCvwdGVdpAPDy1hW+5P21bhj7tSHEgONuICkqAORkHsNWsWLImKObb6vrV6Rdu4a1cw4c2IZyyK3Uv0Y5sSpRqzR17TS7flSYzCnSMr05SgEgFR5chx8tZSrHb40qSX0vOxwuO20lp0c3Rkq1Y8IDq7ahW7xJbuTtwy2qQ6VletAKVauB4dhya729o5zchx4FlRWEDQplJQnR7nSnkMccVLCmJFoOUy/KJwzUuz6cyjiQJxx9V12SBjnznDipqNsgxJYUpT6Y60BaFb10JyUuhO8AP5pBI8orpjbPRH+6kusOxl7x5LO8eSkp0DOAnmvlxxyqEcvEt1Kg44F6mdySRxKdevz5rvO0k9QeBW2S6pZ1FsakauCtJ5jNSias2o/Z8Bfj407lEZefofXz6fG5SSbVbZncSIsdcZciC5JK3JGUhQ1AAkgcMpzmvsDZYKQ2JqFb4OOlSUOJAcQloLThXIZz7rx1DR7zKjuR1p3StwyphKVthQKDnII6+ZruVtJcFOIWXEeCokJ3Y04KQgp08tOkYxVDJmQIDojLxTACn7teo71W6BOirWPu2mufsI3LvEONG2ogMxsqZU8yS2VBegkjKdQ4HHLNTb81TbUlKp4l3COiS6h1tRVuUnQAAojgfdcuVVNy6SHbg3OUUh5tSVNhKQEpCeQCRwwMVk2++Lt7M8JjsvPSynKnUBQCQSSMHtOPMKS87Bhue1twJJ6KXXaa7tSRpSLEDSbyABmvNb7zmpvzqanuqdgFbq1LWtcAqUo5JOhfHy1hX/8A4eZjl7LPfdFdTm1D6ltrajx0K3SW3kFpJbWUklKgnqwDgVh3K9ybqhKJKGEJDhcO6bCNSyOJOOZqWZnZeJCeGuJJ1XYk9tPAUUvJx2RGFwAAN9+oatXFY9v/AChE/Xo+8K9IJ5CvN9v/AChE/Xo+8K9IJ5Ctn5G/hxto6isNym9uFsPYudKUroa09ah6WPy1C+bf5qoNX7pY/LUL5t/mqg1w+3/zSNtHUF1KyPcIWztKUpUzbtlLxdmg7ChLU0RwWshAPkzjNYeFAizDsmE0uOq9ZGJFhwRlRHADWQoalWfvfbQ/ER6dHrp3vtofiI9Oj11eebJ/5Lv+J7lbecJP5rd4VYpVn7320PxEenR66d77aH4iPTo9dPNk/wDJd/xPcnnCT+a3eFWKVZ+99tD8RHp0eune+2h+Ij06PXTzZP8AyXf8T3J5wk/mt3hVilWfvfbQ/ER6dHrp3vtofiI9Oj1082T/AMl3/E9yecJP5rd4VYpVhk7E3uFHckS4qGWWxlalSEYA8fGumFshe7g0HY1vcLZ5KWQjPkziozZ84HZBhOrooVWJ2VLcoRBQawoSlWX2gbQ/J/8A5qfXT2gbQ/J//mp9dV+bJ75Lv+JVPl8p81u8KtUqy+0DaH5P/wDNT66e0DaH5P8A/NT66ebJ75Lv+JTy+U+a3eFWqVZPaDtD8Q/81PrqMuVhuVnx7JQ3GEnko8U+ccKjiSM3BaXRITgBpBVbJuWiOyWRASdYUdSlKsldLcHRT733/nKvsTV766onRT733/nKvsTV7667rYn5bB+kLlNp++xdpQ1C7Xe9q6/Nl/ZU0ahdrve1dfmy/sq+nPdon0nqKs5f8Zm0dYXn4UoKV8+LsZUtHsLkqCJLUllS9OtTIzlKdWnJOMZ8Wc4rJRss53YzFky2ozz7jiGgpCjq0qxq4cgSDjyVzZ2mSzbW4yWHQ4lpLKsO/gikK1FWnHu/HX1e1SnpseVJacfUxLW+grcyQ2ocEA+Ks+1tmBramp9XTpv4eMywhdPlxAFBV2joWELEpaWFsSmnWn0PLbXpUODQ48+2u5vZeQ61EcEhsGQtpJQUq8AOe5OcYPjxypb76xGt7Ud+Mtx1ht5DC0LAGHBg6h4vFWUnawNRozbTDynGdxwcdy2N2eaR1E9dITbMLcqIaHp0DjWvQvIjrQByWCo03a+ymZR7FhcdYYkOSWmWHEOuLWQTuwhQSeA55J4YrmbGlMSY6q5xymKsJKEhSgon3JBAxxx9HXWSu/wi01Fbhvphhl1tYLw1nWsLyDjHAjs66j3LmyY9wYjRdw1KcaUhIXndhGeB7Sc1G9siwerQ3Gt7scnqyvFMJGmccTUUvuubhXPia08VXJ+xPx50+I4tIVDaW4pZSQFhOOXnqLq2XHbFuYmYlMV7EpLmS66FlsqAGE8OCRjOKqdWk6yVY4CXdUX/AG3cVdSj5h7axxTDRovO9K+6jjTk6eeM18pWPV6lKUoiUpSiJSlKIlKUoiVP7Ee+u1/rj901AVP7Ee+u1/rj901fWf77B+pvWrSc92ifSepb8Ffa+CvtfQC5EvlefdrffNdfnCq9BV592t9811+cKrQ+WHukP6uwra+TfvD/AKe0KGrkl5baHEIWUpcGFjPuhz41xqesCIyrdeDN1hsJYwpCQVA7zqzXNZeEY0TIBob+AJ/2t2jxBCh5ZFcLulY3tgl+xqoiJDyVreLjrgcxvElITpP7NdEO9TIK4ymZDikR17xttSiUpPkq23ezNz2nj4bG4lyjvEtjdpxg4WerPIVzQxHVc3A+nQtNxX3MlKBha90PBV2Dl2862F0hNiLfFwoAdI3/AOzRYRs7LGHdDxqSPA0aMBqVVXtHc3GUtuTXllLocQtSzqQQCOB6uZrAcmvvKeU6+44t8YdKlZ1jnx7erzVYdlu40xJy7khS2kSI2AhIJ1FSsA5/Nzz8lSZhvs2xwOMtrYcTNM13djBcSohB1cwewVbMlI81BbEdFJqK5zS8tvv29FVO+agy0RzGwwKbL7q3XcNNFUPZWb+APdj+I5/BZcPgeTsp7LTe6zK7se7pxgu7w6sdmeyrquztpuQnYU2FR9IbcbAQ5mMTlB68Y48OuuhGWoKIS0NpTGVb1aSgZQ4pWV5PPJ66l82zDSQ+IReaY5hccdHSOlR+cIBFWw63CuGc3jDTTUehUxyY+4HS6+te9UFuEqzqUORPj4nz1zeuMuQMPynnAUaDqWT4PPHk5earwzZkW+fOkRy+iU8HCy0qOhTqcODJSgnBBB4HszX3uZtdtnBuMGUPOS95hCVNoKQNOpfVjBxjrNBZMwAQ6JTHTm00OvjnvQ2nAqCGVwv8bM2NNipDV1mxnFOMTHmlrSEqUlwjIHACsdLy29WhZG8SQrB90D1fZ5qn9mpTkOBc32NKXQ7GQFKQD4KnCCOPbU2qOtaJjbEZC4jjs3ukhsEBYP4MZ5g5xgeOreDIvmITX84dl+ckY11X6tKnizjIEUsyBwvoAdGu4dSpDU19jdbh9xvcqKm9KsaCeZHl4VzcuctbiXHJbynELK0lThyFHr8tXdbqDPjx1hkR4lySw2NCQEjcnwc9fhHr66xYRl2dy3MFvud1VvfU4hxsZykuFJORUws17SG86aV0HGoGnXuFyhM+wgnmxXowvJzeCd9Vi3eXEDKWpDm5bdDgaKjo1A54isl7aS5SW3W35jjgcWlwZWSUEEkaeznU4yhx23N3FTIeaRbl7xwJGN5vs4PYcfUay4SLfKegvx3Q+1IuLzmlTOkoUWspRgnCsHGOo1VDk5ijWNjUqBpwNBp100bF4+ag1LnQqkEgnWKnRiaKmOXKU6tTrsp1bi1pWpalkkqHI/RXU4+46lKXXCtKCdIJzjJyfOavZTM3kpdviby6aIwcDjKNa0nXqUpA4Iz4IPiFdDaIqba0AEtz+41rzpBbS2l86wD2kcAewVQ6zIjiQYhwJvB04Y4qsWgwAEQxiBiK4Y3DDQqPqFfRV+VALElzutjdR3pcxQVoGSyWT4ae3tFVfaBDaJMVMbix3G1u1kaSpODxI6jz81Wk1ZzpaGXl1aGmGlXEvPiYeGBtKiuPjxsUTXoXZf3u2v5s390V56r0Lsv73bX82b+6K2bkd7xF2DrWF5S/hQ9p6lL0pSuorRVUOkv3pSv1rf3hWkhW7ekv3pSv1rf3hWkhXI+Vv5g36R1ldD5O+5n6j1BOeB18qlV7M3VttTi4gDaRqJ3yDwH01FVx0jqFalDMIA84CemnYVsDw80yTTo+4Uvb4UFUB2Xc3H0N74Mo3IB0kpKtRzzHiFSESz2yXHtqkqlockqd1qKkkANjKsDHX1ceFRVuvL1tbWhpth1JWFpDzevQsDAUPHgmsuy3ruSVD7sKO54ofUnKCcqWk8DjmCcVlpaJKVhseBfcbs+UM+yuZY2YZM0e5pN14odRoKU002rMibPRJb6VtCWuM6w26gBSElGtRHhKVhPDHIcTSRskWIzj6VlbbTUhS1a0jw21lKcJ54OOPl51gJ2klBZJYiFrSgJYU1lCNHuSkZ4EZPXXQ5fJbuC4UqUG3W9WOOHFFSj5cmpufs3JvZfs1+KatCi5mfyvau8cdfSs+82Bu321ElvfpUHUtKDxRlWUk5CRxTy5Hjxrmdm2/YFucFOb9bbbnuklOFOacafdDHPPLqqNuF7kXJrQ+hlGpzeuKbb0lxeMalHrNc/Z6SIKYiEMI0tBnfJb/CFAOdOrPLPiqIxbPMV5ybsmguz9l1OmqlEOd5toyr8qp2ePGiSkWK3MyAEuSlIbkuRVoJQC44kZBSTwSDx58qynNjGl91NxJCw+zJCAHcAbrSkqPjI18xwIFRLu08p5eXGIikKKlOt7rwXVKxlShnieHVisWdepVwQUPFCElzWA2NOPACdI8QCRwqZ0xZoDqMroup2+DXSomwJ8ltX00m48KeBnuU0vZ63N3B9lT0lbJkNR46k6c5WjVqVkcvEK+2zY/wBk4YeQ4pshK0nWtKRqS4lOrj+bgn6U1GM7SS2n3Hi3HcUtSFALbyELSnSlSePPFY5vEktKbOgpVH7nJI4lGrX28815z9mg1LPi67k5mfpQP0ffxnU1H2Wbl4da3yI6XpDbgWtIWkIGU8MA5J54FcI+zcaUhppt95ElIjKeUQNBDvwRzyPHzqOc2jmOSUSFBrWhxxY8A4ytOlXX2AUTtHNbZYba3Lami3l1LfhrDfuAo9YFe8/ZgPsXV0ZqDXca9umi85m0Ke3xwNdl93ZoWVBhWSZLW2kzt2I7junUkKSpAJIJxg5AGOzjXenZ2Kq1syyqQ2XtC0LUpGkhTmnRjnqxxzyqLcvkhT6HUNR2QhhbKW228JCVg6uvOePbXFF7kohIipQwChIQl7d/hQgK1BOrszUTZiSAIe0HHAU0a66c9yldAmiQWuIF1amumubZVS023C4utILobdVMeitENgAlOME6RzJPE1CXGAbe62kLDjbrYcbVjBweHEeIgismXtFLlhGkMxilS1FTCNBUpQwonieJHWMVHSJDsp0uyFlxwgAk9nIfwq3nIsrEJMMX3UPRoU0rCmIYAeRQA3a/HjR10pSsUskrn0Ye+Y/Nl/amt0itLdGHvmPzZf2prdIrr3JT8u/qPYuccoPfegJSlK3Ba8lKUoigdifefYP7ujf4SanqgdifefYP7ujf4SanqIlKUoi+dVUbpU97rPzpH2Kq89VUbpU97rPzpH2KrDW1+WxthWRsz32F9QWnaUpXCl1dKVM2XZa6X9JXb2BuRwLritKfP1/RU33sb38KJ6Q+qslBsudmGZcOESNisYtoSkF2Q+IAVS6VdO9hfPhRPSH1U72F8+FE9IfVU3mW0vkuUXnSR+aFS6VdO9hfPhRPSH1U72F8+FE9IfVTzLaXyXJ50kfmhUulXTvYXz4UT0h9VO9hfPhRPSH1U8y2l8lyedJH5oVLpV072F8+FF9IfVXFXRlekJKluREpAySXTw+qnmW0fkuTzpI/NCptKsFu2Mut21qgNtrjpOkPqXpQs/8ALkZI8eKke9lfh1RfTH1VEyyp6K3KZCcRsUj7RlIZo6IK+PFFTqVcO9nfuyL6Y+qnezv3ZF9MfVUnma0fku3KjzpJfNG9U+lXDvZ37si+mPqp3s792RfTH1U8zWj8l25POkl80b1T6VZp+wN8t7BeXGQ8hIyoMr1EDycDVZqxmJWPKuyYzC3aruDMQphtYTgQlXvop/L0r5qfvCqJV76Kfy9K+an7wrJ2F+ZwdvYVZWt7hF2doW4aUpXclytdTv4pz+yfsrzSv3SvL/GvSzv4pz+yfsrzSv3SvL/Gubcsv4H9X/VbpyZ/i9HavlKV2x4z0t5DMZpbrqjwQgZNc8a0uNBeStzc4NBJNAF1Uq0I6PdoFJCu5EJz1KdSCK+97vaD4q36ZNZHzVPn+C7cVY+cJMH8Vu8KrUq097vaD4q36YU73e0HxVv0wp5qn/ku3FPOEn81u8KrUq097vaD4q36YU73e0HxVv0wp5qn/ku3FPOEn81u8KrUq097vaD4q36YU73e0HxVv0wp5qn/AJLtxTzhJ/NbvCq1KtPe72g+Ktn/APeFR8vZa6Q5jcJbAclODIaaUFqx2nHIeWqH2dOwwC+E4dBVTZ6VeaNiCu1Q1Ks46P8AaAgHuIDPUXU+une+2g+Jp9Kn11V5rn/ku/4leeXyfzW7wqxSrR3vtoPiafSp9dO99tB8TT6VPrp5rn/ku/4lPL5P5rd4VXpVn7320HxNPpU+uuK9gNoEJKhBCsdSXE5P1081z/yXf8Snl8oTTnW7wq1Sux9h2M6tqQ2tpxPukrGCK66xxBaaG4hXoIcAQagrJt/5Qifr0feFekE8hXm+3/lCJ+vR94V6QTyFdK5G/hxto6itI5Te3C2HsXOlKV0NaetQ9LH5ahfNv81UGr90sflqF82/zVQa4fb/AOaRto6gupWR7hC2dpVg2LtTV42hjMShqZRl1aT+djq85H11uy6SvYy2SZLbaVbhoqSjqOByrRey95FhvcaYsEtAlDgA/NPPzcD9FbxV3Jf7W4ll4OxpLZTrbOeBH21uHJV0MyUVkM/tK9l3Qta5QNeJpjn+xQdd/SsNV5ctaEt3rStayVJWwg43Y05UQScYKgK6Jm1LaWHRAaW48HEto1IOlWV6dQA5gEHs5VykbMuTAhUq4OuuHUlZ0AAoOnwQOr3A4+M9tfBsslO+KJiwrWlTB0D8GQsr+niT9FbI4z97WD1c2FcNqwbfJaAuN/TTx2a7lkR9pIbjDKitayopTqDekFRQVcurgDXAbWW45Ki6lIb3moo4HwQojy4UKxVbI6EsojTnGg3pJy2k6lBJTq8yjwrrh7GJaZcTIklS3Wd04UITx8EJBzjPJI4cs1RzlpCjckeOlVZMleco9vUpBzaVhlSUyI8pkaFrWVN4CQn3Wfq5dtPbRC0IUpLqSSoLToyUBOnJPi8JPnr4/s+ZreJsxx5xTLrSl6QOC8ch1YwMVijY9tLaUolKTkqDgS2kApVpyABwT7gec1K50+K5IBHRq1qNolM56+7xvWXdp0iHcLchpxCWH3d2vU0SB/3s4GeAHjNTlRU+1LnSGiqUtEYKQpbOAQShWoEHq44z5KlOHbV/CEQRH5WGbcrV5ZkNycc6rNzZ9l9pocB86okVnupxvqWvOlGfEOJ81WJ1ZYaKkNqcIHBKeZqu3xS7Pd4t5Sgqi7sx5mkZKEEgpX5Ac58RqacLd0gKESQC28jAcQc8DVrAIbEjN/frXaKXdGbbVTxASyGf3e2t/T2LCRtEwsOaWlgtpBIKk5JJAAxntPPl46zmLjHfjMyNW7Q6jWkL4HH/AEawpVkMtBQ4+lCdIwENBOCMfVwHD6673LOy9CajOkktpwlY4Edv/tVbDNgmt93FeOEuQKLI9kYuP+Ib93o59dfPZOJw/wB5bOVaR4XX2fZ5xWC1s+00MB5ZAJxw8nqrqOzLay3rkLO7UCMJxwAAA/8ACPr4V6Yk2P3BvXmRL19o7lJouEVeND7ZycDCgePD1jziuU6ExcYrsWW2HGXQQpJ7KjI+zjDC2VB1ZUwrKD+z/BOPpNZF8vsOwQlyJrgBA8BsHwlnsAqvnC2E500AG8KLzIBiNEAknxRaDuUM2+4SohOdw6pGe0A/+1Ytd0ySubLfku/jHnFOKx2k5/jXTXA4uQYjsjCt2z/S63DDgwB+NBXbS/itwdFPvff+cq+xNXvrqidFPvff+cq+xNXvrruNiflsH6QuW2n77F2lDULtd72rr82X9lTRqF2u97V1+bL+yr6c92ifSeoqzl/xmbR1hefhSgpXz4uxlKV9AKiAkEk8ABxzWSm2TVDKYcgg8chpXqqtrHv9kE7L1G57W+0QNpWLSsv2LnfE5PoleqnsXO+JyfRK9VV8zF+E7iqeeh/EN4WJSsv2LnfE5PoleqnsXO+JyfRK9VOZi/CdxTnofxDeFiUrL9i53xOT6JXqp7Fzvicn0SvVTmYvwncU56H8Q3hYlKy/Yud8Tk+iV6qexc74nJ9Er1U5mL8J3FOeh/EN4WJSu12K+wtKHmXG1qHgpUggmufsfLPERX8fqzVPNvJpQ1GoqrnGAA1FDrWPSsn2PmfFH/RH1U9j5nxR/wBEfVXvMxPhO5ec5D+IbwsalZPsfM+KP+iPqp7HzPij/oj6qczE+E7k5yH8Q3hY1K7nIshoZdYdQntUgiumqC1zTQ3FVhwcKg1Sp/Yj312v9cfumoCp/Yj312v9cfumryz/AH2D9TetWs57tE+k9S34K+18Ffa+gFyJfK8+7W++a6/OFV6Crz7tb75rr84VWh8sPdIf1dhW18m/eH/T2hQ1c2mnXcpZQtZxlQQCeH0VwqbskoxLbd1NvFl0hjSQvScbzjj6K5rLw2xYmS40F9aY3Cq3aM90OGXNFTd1qIKXtLmQ7pSfD54B8dcktSFlGlDqivJThJOfJV8dlR2zcnN+lyOp2Vvkh5KUoynCfAxleeGOyuic9It5aDkhLSTJiGKlLoylIQAvAHFI48e3NZx1ksbeYnD79G25YgWk51wh+N2PYqQph9vKFNuJOQMFJHHqqRe7ok2aMhS20tRd5hGVbxWpeSSOwceP8an4zyrjcJyTIQt1F1beG8dA/BJUoZBJ4gZ5V1kpdtz0ht1ottwpTKxvBkKU6VAaefEHhXkOQa1ri19xB4EaDqqj51xc0Ft4IO8bNdFUxvXNOneK46U4yfoFfG0OvKIaS44rmQkEmrNsskOiLpcbT3NO3zgW4EkI0YyM8+IqNskkxm7wtl7dO9xq0KSrBzrRyqwEo2kNznXOqdwqc/RtV6Zp1Xta29tOJpo6VGlD+pZUl3W2PDJByny9lfEtvKaylLhaKscASkns8tbAEtKrq+61KaTHRLDk38KBra3CRx+EM5GO2o6PcERoojuyEhqNHhlTYXlIXvQpXLrxzq+Nlw2k1i/FozdOq/WFZi0YjsId92nu3alUG2H3ODTbi859yknl6uHnr6pD6CUqS6kk8QQQTjn5quLCnLZNsqFSEN6pchSi28CC2opIyQeXDr7Kxrc4qZAYfcfQtcdEwPlx0awVoGngTk5/hUfm1odkZd/Rh6p0/qv2KTy92SX5N2beRo0jiqqpDiQrWlYAPHI5H11yLb5dCCh0uEcEkEnFW2Pc7fLQmWvU0tdxjLkocKdIwlQJT144cc1lvyHlFyPFkIRcRGww4uSlTn44KOVjCeXIdlVNsyG5mUIta5gNusXnNrVLrQiNfkmHTbdo1YCt50UVFSl0pCUBwpVnAAODjn5qFDiQcpWMHjkEYJq5IlMKgGM8425OeMxIltLASjIBOE4/OwR58c6yd7HTNRNedZMOTOjrQdaTwDSgSR1YJ66NstjqftNHRdW+/ZnpfijrRc2v7PZrvzXdxuwVEVvWlqCt4heMHOQa46jyycYxzqb2ndK5MZC1a1ts6SVPB1fuifCUOBPk5CoOsRMw+Ziuhg1A+yycCIYsJryKErlrWcZUeA+FyriSTzyeHDNKVbVJxU9AEr0Lsv73bX82b+6K89V6F2X97tr+bN/dFb7yO94i7B1rUuUv4UPaepS9KUrqK0VVDpL96Ur9a394VpIVu3pL96Ur9a394VpIVyPlb+YN+kdZXQ+TvuZ+o9QSlKmrJstcr/qVAZAZTwLritKQezx1qcGBFmH83CbU6vHFbBFiw4DMuIQBrULSrx3rLx/XxP2leqnesvH9fE/aV6qynmO0vknh3qw87SHzRx7lR6VeO9ZeP6+J+0r1U71l4/r4n7SvVTzHaXyTw7087SHzRx7lR6VeO9ZeP6+J+0r1U71l4/r4n7SvVTzHaXyTw7087SHzRx7lR6VeO9ZeP6+J+0r1U71l4/r4n7SvVTzHaXyTw7087SHzRx7lR6Vd+9bd8EmREA/tK9VRMLYy53J51FuDUhltWkyNWlsqHMAnifoqJ9kz8MhroRqVW20pN4JEQXePAVepV072F8+FE9IfVTvYXz4UT0h9VV+ZbS+S5U+dJH5oVLpV072F8+FE9IfVTvYXz4UT0h9VPMtpfJcnnSR+aFS6VdO9hfPhRfSH1Vjy+ji+xWVOJaZkAD3LTmVfQCBmvHWPaLRUwXbqr0WnJONBFCqdK+qBSopUCFA4IIr5WIwWSBVz6MPfMfmy/tTW6RWlujD3zH5sv7U1ukV17kp+Xf1HsXOOUHvvQEpSlbgteSlKURQOxPvPsH93Rv8ACTU9UDsT7z7B/d0b/CTU9REpSlEXzqqjdKnvdZ+dI+xVXnqqjdKnvdZ+dI+xVYa2vy2NsKyNme+wvqC07XbFZ7plMM5xvXEoz2ZOK6q5IWptaVoOFpIUk+Mf+1cMaWhwreK3rqrgS0hpocy9HxIrNviNR4qNDLSQlCR2CoOPeJjbC58oodjOOqabYQnCwsOlCQCTgg44k1y2a2shbQRG8uttTAn8KwTgg+LtFditmmFbwCVICAvWynUMNK168gY4+F213TnPKITIkoatpdQ3ZqdoouTlnMxHMmBQ1z+M+ldfttjrCd0w6oFGdRwAlelRCTxz+aeIrot+1WIanLg24X0tqdWgICQkBCVYHE5yFDHHtzisprZOI042Q88UBOFIJGFqwoajwzyUfqrrOyEYxlNGVI3ixpU4FJyUaQjTyxjAHjqDJtK5xpXx436lKTJ4CtPHjdrXN3ayKxJSwppwqLpbJ4cOKRnnk8VDgOPOjm02lpTzMCQtneBtC8pAXlejhx+F9oNdUfZRDctT7815w7zWnGEk505BOOspHLFZbezzDaFtGRIWwXUuIbKvBbIXr4fT9OKrb5wdXKux0dCpd5I2mTfvWOja+M6ZCG2HFONqCEpBT4aivRjnw49uOHGu+dc3ZFhM+1FxLmjUlO71qJ4jGPLz8ldI2Ui6nVCQ8FKVqbIKfwZ16+HDjx7c1mGzNotrMGNIeYDJBStKhqJ45z1HOTVbGzrmuESmBwxr47FS4ywILNIx0Z1mwHg/CjuhwPa20q3gTgKyOePHUHtgpT0aDb0KKEXCWhl1QP5nEkfSBj6anokVqFFZjMZ3bKAhOTngBUZtNa3blb0mEQJsZ1L7GTgFaTyPlGR9NXE0x75RzaX0vz10jpvUUBzWzAOAr/rsUsw0iO0ltlCUNoACUjgABUUq+FMpMdbCUKKynKnBgDh2Dnx5UtG0UO6oKAsR5aODsZw4WhXWMdflrsFtbDe6EpW71lSgdOTk5Ofp669MQxmB0u67o3auzQvAzm3ERhf4vX23Xlucy84tG4S2tKPCOQdQBH3gPLXebpEClAvJ8EZPD6vLy4eOuiDaokKO5HC982s8Q4QeHUK6UWKC25qQsjOPzh1EHnz6hXjXTQY3AnOqiIBccaZlmey8IjIfBBSFDAPEH+PEcPHT2XhE4EhHIKz1YOPWPPWCuwRFJ0l5WgJA0kg8Rjj5kj66+DZ23jIKtSVJSCFaTnGMZ4f8oqnnJzQ3evciXpiVNIWlxCVo4hQBB5VpTpEtjNu2hUYyQhEhsOlIHJWcHz8/pNbblXOBZIaDNlJbbbQACtWVHA7OZNaR2ovh2gvDswJKGcBDSTzCR/E8T9NavyrjwPJGwnEc4TdpGnuWe5Pwo3lJiNuYAa69ChqvfRT+XpXzU/eFUSr30U/l6V81P3hWkWF+ZwdvYVtVre4RdnaFuGlKV3JcrXU7+Kc/sn7K80r90ry/xr0s7+Kc/sn7K80r90ry/wAa5tyy/gf1f9VunJn+L0dq4+Wtw9GVpYjWUXApCpMpSgVEcQkHAA82a0/WzujfaeM1EFomuBl1KyphSjgLB4lPlz9tYPkzEgQ7RBi6DTb4qsrbrIr5I83mN+xXO5zJqZ0eLbQyFraW8d6DghJSNPDlnVz4+SutO1MNaXCht9RQpKUJCOLpKikaePaDzxyrJuNp7ueZebkuRXEIU2pTfMpUQSB2HhzrARso20F7uU4FJUlTJ0j8HpUVAePio106L5Y2K4wxd0aLqceC0Nnk5YMs3/7+3RVY69r2hILulabehsKCt0SVko1YznCTipJ7aSFGW8l0ODda9R0jHghJPX/zDFYatj45bRHMl3uXQNSMDKlBBSFZ8h5eIV0vbILfdUXpy3m3SsPBSAOCkgZGBzylP11bh1pMafVBJPjPhTpUxEk4i+njr4YKQa2ljPBsMsSHFqzvEpQDuiFafC49oI4Z81dLe1kRSWC4xIaL61JSFBOQEqCSrgrlqOO3xV2R9nu5FsqYmOoITpdwlI1gK1AeIcSOHVXS9snHd7m/DrAZK8eCkk6nNZwccDkcxUpNoZNRSvRq+6jAlMrV06/spC33uPcnnmY+sKbGQVJwFjJTqHiyk10WOdJkvXBuc6hS472hIS0UHTjmQSeB448VcrZYm7bIecS6twLTobBAGhOpSscOfFR4+Su212owFvuuSXJTzukFbmM6UjAzjmeJyfHVxDEy4wzExvqon8yA4M1UWe+5uWXHCOCEk+YVXtjo4ctguj+FzLiS864eJwc6U+QCrEtvWhSVcUqBB81VbZ2Yizq9gLirdPMEiKtXAPNZ8HB7RnBHiqmOQ2ahuf7N+zKup00qBuzr2EC6A9rcbq7L+2lfsp2fc0W9aA60soUCSsYwMAn+BrqiXlEuQhlLehSkauKx2kcO3ka7JlsEx7Wp1SUlpTZQAMYPMjsPqrrj2cMOMrLylhtSl40AZUdX+o8KkcZnnbvZ6FSOZyL8VlLuEVvJXIbAB4+EO0j7QfMa4rukNGsKktgpOFceR/6B8xrDk7PRpDqnAtbZVjIByPzs8Dw46jXFzZ5pYVpfWlR5nA6yvP3z5hXrnzQJo0IGwCBUlZ5uUMEjuhvIVoPhDn2fUa7mZDT4JZcSsDnpOah07MsJWVB5wHXr5DHXw8fuj9VZ9vtzdtS4llZKVq1EHt6z9NVQnzJdSI0AbV49sED1HGqp/SfaGX7Um4pSBIjrSkqxjUknGD9JFajrZPSRtRGlR02qA6Hlawt9SeIGOSc9vqrW1cl5SxIES0XGDmArtFV0Ow2RWSQETSSNiybf+UIn69H3hXpBPIV5vt/5Qifr0feFekE8hWycjfw420dRWE5Te3C2HsXOlKV0NaetQ9LH5ahfNv8ANVBq/dLH5ahfNv8ANVBrh9v/AJpG2jqC6lZHuELZ2lZNvhKuM1iMlwN7w8VEZ0gDJPmBrKcS9CQXrO/NVC5F8IU2Crs4HHZ56+bPvNx7xHceWEISlepROAMoUP4/XUv3dHGzLaGnW0uCMWXEF05J3mcBvlk89VQSkGE+A5xdkuGURpuprwvNc56FVMxYjIoAbVpoKZr63m7VcsOSbsyWkMXGXKcWSkobU4Cg4zpIPXz4eKsNM+7rQFJlTlIK9AIcVjV8Hy1bUz4se6CY3NjlD85choheSlO4Ukah1HOBXCBtNCe7kU4hEJlqYHFIzx1qQ5qX5NSh5MVlHSsIvoY5bfp2X4qwbMRMivMg0z026tN2+qrIevpfUwly4GQkZU2CsqA7cV0quF1QlCly5iULJCCXVeERwIHkq1tL7ojzUxZbLBjpip178nSA4slJcPuj1/VXVKftc6AhTzjJQ09KWlwOlLiCXMowjrB66jfJuySWxjWlbzrpw8UVTZsZQDoQpqGqvG6g67lWHLpc21qQ7NloWk4UlTqsg+evnsvcfj8r0yvXXO/OofvdxdZUlba31qSoHgQTUfWEixYsOI5geTQkC/XTSsxChw3w2uLACQDSgzjYs32XuPx+V6ZXrp7L3H4/K9Mr11hUqLn43xnee9SczC+Ebh3LLVdZ6gQqbJUD1F5R/jXU1LkMDSxIeaGeSHCnPmrppVJjRCalxJ2leiHDAIDRTYFleyM347K9Or109kZvx2V6dXrrFpXvPRfiO89685qH8I3BZXsjN+OyvTq9dPZGb8dlenV66xaU56L8R3nvTmofwjcFleyM347K9Or110OuuPq1POLdVjmtRUcfTXClUuiPeKOJO0lVNYxpqAAdiUpSo1WtwdFPvff+cq+xNXvrqidFPvff+cq+xNXvrrutiflsH6QuU2n77F2lDULtd72rr82X9lTRqF2u97V1+bL+yr6c92ifSeoqzl/xmbR1hefhSgr4RkV8+Lsedbm2B2ZjW+1x57zaXJshIXrUPxaTyA7PHU87eCi4qjJiuOMtlIeeSRhBIyMjs7T1ZrB2JuzN02fihpQ3sdtLTqetKgMfXXbMtc52VMTFWwmNNSA4tROpPglOAPNxz212+Ua2DIwfJB6t2GzPtOK5VMF0SaieUm+pxzX9gwUgL3bi0hzuxjdrVpSd4OJ7Ps89Y0TaGLKlSWQpCEsL3RUtwAqXq04CefPgKgF7KXB1ClqMdLjyVNqTrOEJKEJ1A44nwM44c+dZCtmppf1IVHSGHVuMnUcuFTqXMK4cMacdde+UzxcP2dw43cPAVPMywHt/bx91YVXi3obLipbIQkAk6xyJI+0HzV8dvMBhWlyYyklGvBWPc9tVEbMXZSm21pYGhIUlbbygCQpRwTpyMhw8geRqYj2KXFU4y2mIY7jYGs5yhQb0YSMcBwHHPIkVVDm5yJjDpv0Lx0CXbg+ql2bxAfWhLMtlSnE60gLHEdv1HzVzRPblxlvW9aJWnIASvgSOrPVVX9qMxUlsl5pLYaQlR1qPENFBwnGOvnnNSlotUyDCmaiy3Ke06ACVISUtpQCeA56c/TUsGPNvdkxIdMfHjsVESFAaKsdXBZ9luKrrAblFrcpWVaRr1ZAOM58ddl1notlulTHRqQw2pZT24HKsexQXYUZ7uhCG1uvKcDbZylAPUOA+zrNcr/b1XSzTojZwt5lSU55auqrgOjeSVxfTjRQ0h8/T92vBYOzlmDDKbhcQH7pJAW66oZKM8QlPYByqVduMdpTiVuEFr3Z0nAz1Z7eI4VibPXRF1tTLqcB5A3b7Z5trHAg/TWPcrRIlPvKjbtCXAColZys+DwI5Dlz8dQwzzUq10sKjr17a4qVw5yO4RjTx1UwUmxcokl0NsPocWU60gHmOHEececVlk1XrVYn4U9Lrqmy022EJ0niPBSCPOknzUdsEkSEKZfC2kOBSAtRBAAHYOJ4Hz1I2PMBlXQ768FQ6FByqB+ZWLNM1WE7PSkLa0LbOFBROojSrwcq5czpV564R9npjaWNbjfglRI1nwSQniOA54OeXPrrzymPWnNcU5mF8zgrO4hLiChaQpKhggjINaf6Rdmo9nlMTbegNMSiQtsDglY48PLx8xradpiOwoxafcDqs515yTwHP/rlitd9Kd4Yfci21hYW4youPY/NOMAeXiT5qwnKNsGJZjnxm0ddTSDoWWsV0Rk+GwzUX12LXNT+xHvrtf64/dNQFT+xHvrtf64/dNcss/wB9g/U3rW+znu0T6T1Lfgr7XwV9r6AXIl8rz7tb75rr84VXoKvPu1vvmuvzhVaHyw90h/V2FbXyb94f9PaFDV3RYUmc4W4TDj6wNRShOcCumpzZ16IymYJTrbbit3oDy1pbICsqzp4kjqrm8tCZGjBjzQHZ2rdZiI6FCL2ipCi026U5p0xnTrSpSfA5hPBXmPOsu6Qbop5Ui5RHW1lGokowNKQE58g4eerHOv8Ab5cd5hJbCZCJRLvELQSvUhPZhRAqNTOjyHAyuUhAdtCY28WTpQ5wODw8VZZ8nKsBY2LWtM4xoe/ZesY2amHEOdDp0HDxm1KGTapyy6ExHlbkAuAIJ0gjIz9BzXV3G+UFe4WUBve6sfmZxq8meFXpi821uXJUZkUoTIQd4oqyUhgIJbwOKs5AzUPHmwkW7emUgLRBTH3BzvCoOhWeWMY8dIlnSrcIuZxxGbBGT0w7GHozHOodNgui1pQm3SStSNYG7PEdtYr8ORGAMllbQ1FI1D84cx9GR56s4mRo+0DEs3VL0dyQ69pSVFLSVJONWfzuQx4qx4Ui3O7PMsXBxkuNOPqIKlb0EgadOOByRxz2VG+RlyS1j6G+8kUuydGmp3XqRs3HAD3suuwBrfXTopx2KuvsOR3VtSGy04g4UlQ4g1wqS2hktTL5OkRlhbTjupCh18qjaxMZjYcVzGmoB8YXLJwnOfDa511QOpMUpSoVIlMUpREpSlESlKURKUpREr0Lsv73bX82b+6K89V6F2X97tr+bN/dFb7yO94i7B1rUeUv4UPaepS9KUrqK0VVDpL96Ur9a394VpIVu3pL96Ur9a394VpIVyPlb+YN+kdZXQ+TvuZ+o9QX1KStaEDhqUBnszXo22w2bdBZjRUBDLSAEgD6684+Th2Gt1bKbawrvCaZmPojz0JCVoUdOvHWM9tXPJGYl4MeIyIaOdSleIUHKKDFiQmOYKtFa9hWULlMaEu4PPByM08tkRggDiFBKcK58zxz/Cje1iFuNIMVYwoJeOsfg1FZQB4/CSforsestsfdeWuUvS4SoIDw0oUcEqHj4dfjr43YrU24y53SolshSgXRh0hRUCryKJPDHOt2yZwOoxwptrn4bO1aqDLlvrC/Zq8f6WFbNqntwhU9ta3nUl0JGkJSndqWMY7dJHHjXc/tk00UpMValFQ4axxGhKjjtPh4A68V2e121bgtiU4DwCF74akJAKdI8WFEfTXSzszbW3VLVPdWCUlILoBGEhJGR1EBPmqEC0WMDQ4V03eNyl/8Nzy4tNNFCsiTtM60zJkMW5bsdlakhwuhOrSrSfJx5dorh7b2t7JZXGUHGQRgOA5WClJHiGVDBrvVZ7aruhKpSy08VHd74aUZVqOB4yK4KsVqcdfcXJUS6VEDejDZUQSU+PKRzzyqZwnq1a8bxr1bFE3yanrNPHV913vT5Nwsj0i3JcaloKxu0FBOtJIKcqGMZHOsyzSDJtkV1T5krU2Cpwp06j18OrjWILfBTb0xG5ikaV7wOh1IXrJyT2cST1Y41lwhCgRWo0d1AbbGE5cBJ8tXcIRBEDnn92hvz7FbvycghovrozKO2xfdasa22HFNrkOtsa0nGkLUAT5s1MQ4zcOM0xHQG2WkBKUgcABUbforF3tb8RMpttagFNr1DwVpOQfOK6LNtRGmoEee4iJcmhpeYWoDj2pPJQPVio+cZDnSXn2gAOitRtwOvoVeQ58sA0YE14UOzN/tdsvaRuO28Wmi8ppwp0hWMgA/WSkiu6DfESlzAtstNx06tWc5GVDz+D9YrqlW21SlrcLyG1qWFEtuAcQFD7FHz12wo1ugKfLD6CHjkhTgIAJJ4fSTRpmudq54yf8Aa9cIGRc01/1913KvcFC9Kn8HB/NOOGfF4j5q4+z0DAJeUkYKuLahjGefDgeB4ViKtNp1kpeS2CFApS4kA5JP8T56OWu1uFRMnTqByA6MHOrj9Go17zs3+lU5Ev8AqWZ7OQMZ32AWyvJQRw4+LnwPDxVmsPokNJcZOpChkHB4ioYWu18f94SQpsoWN6PCHHifOfFWQu5Wyyw8vS2WmUZxlwE884AqWHGiNqYxaBtVL4bHXQwSdi1n0oW5qJeWJLICTKaJcAH5yTjP1jzVR6n9rtoPbFdlSGgpMZtO7ZB547T5f4VAVxa1osGPPxYkH2Sd+C6dZ0OJClIbImIG5XPow98x+bL+1NbpFaW6MPfMfmy/tTW6RXSeSn5d/UexaRyg996AlKUrcFryUpSiKB2J959g/u6N/hJqeqB2J959g/u6N/hJqeoiUpSiL51VRulT3us/OkfYqrz1VRulT3us/OkfYqsNbX5bG2FZGzPfYX1BadoaV8NcKXWArLcLFDaYlJt/dTkyO4y3hZSUrLgzwAANR3sBdO6u5REXv9G8CdQxp5Z1Zxz4c6m2b9BYuEt9TpU2uTFWnCT4SUJwrzZrsC4U6Hc2G5zLcZqK2N4hhSW0EvZwEnKj1ZPbW0PlZOOascAb7gQK0JpvGfNjnWusmJqDc5pINLyCcadpN3RmVcTaLgpmQ6mM7u46il08tJHPhzOPFyr43aZ7q9DbClKIbVgKHJZwnr68jz1al7QWx9Epxx9CEqekKCFMqLikrQEjSocE5xxz1VH+y8aPAVJiSwZxZioSwptWUqaIJOeRBx21A+Skm0pFqNow1dVMdSlbNzbqgw6aLjjdjqxvUCLfLMfugNKLGhS9eRxSlQSTz6iR56SYEuGlwyWlNhtaULyQcKUnUBz6xxqxjaGCmAjcxmWnExX0dzLSpaCtTiFDOeYIBOM4GKyVXm0y5NxMl1gsPvsuBLsdS9SQ0EqCMDwVZyATXnkMm4ANjXkDPdgT19K98smmk1hXA6DXEdmfBVqPZLlKUUx4q3FBtLnBQHgqHg9fX1DnXRCt8u5PKZhtF1xKSpSSoJCQOeSSB/71ao99tmNBeQ0lCYy21vMqc0lCCCAB+cMjBPDhVcgy2m03UvLIMiKtDZI90oqSccPJUMWWlYZZSJUGtbxmrTZgpYcxMva/KZQilLjnx3di5JsF0U9JZTEcLsb8anUOHDI6+Jxx4V0m2Tu4hN3DnchON5nx45c8Z66tyZsBz/4kuWG2GJ7a0jdqJdKWEgpHYcg86ik3SEmAXt+TIVFRH7nCDkEO6tWeWMD66uIsjKMr+0zOOI6NvbiFDDnJl/7mcDA9PfqwK6H9k7izampZjr3xWveI1pylAAIOM5zxNR6rLcUNRnTFd0SVBLRGPCJ5cOrPVmrY7JtzDbN1TcA42Zkp1DQaUFKK0AaOWARkZPKo8XK3t3KLce7XFa1NByOlsjdhLekqV1HB5YqWYkZNrhR1MP3m4UHrfbpFyjgTc04Xt05jjo+/RioJ+0T4zjrb0daVNIC1gKBwknAIxzyTjhXarZ+6IkIjqhrDq0FYGocUjgSTnAwcc+2puHeoFqQhpDzc5MeKhtKi0dLqt9rOAewZxnrFcZMy2uvMst3BBQFvv63I6i2orWCELTzPAH6QKh8ikskHnL7qjKbpwrvv1awpBNzVaFl2mhv6PGOoqANqnhxKCw4lalLSEkgHKBlXmFcEQJbkpuKhpRkOoC0IyOKSnUD5uNWpW0tv7oJQUKbW7JUXHGiVoCmwE6T1ZP1YzXKNeLM2uFIfcaL7TLSApDCgtshopVrVyUOQGM175vkiaNjYEZxhcvBOzQ9qFmOY45ujVj1KqqtU1MFM5UdfcisYcJGOPDOOePHyrDqyyrrEdsLTbTyESu5m462wyreHSrPFZOnT14HHNVqsVNwoUFzRCdlAgb1kpaJEiBxiNoQSBsSr30U/l6V81P3hVEq99FP5elfNT94Vf2F+ZwdvYVbWt7hF2doW4aUpXclytdTv4pz+yfsrzSv3SvL/ABr0s7+Kc/sn7K80r90ry/xrm3LL+B/V/wBVunJn+L0dq+VLwrMxIhMvy5qYqpLi244UnKSUgElSsjSOOOvnURVgjIiXGywWJE1qKIjzynwo+HpUARpH53IitIk2MiPdlCpAuqaZx2VW0TT3MaMk0BN5AqcDmoc9BgsNTN6itp3ibgwjGRnWkYAyfMM+auDbt3fcS005OccWnWlKVLJUk9YHZUvHnoeVbWnJXA251lxRUVBtRK8FWM4wCM+I1KGGI0d5wTYzaDDhstvl3QFEEKVgnHDSk1l4cmIoyocR1NFf011bBo2rFvmjDOS+GK6aa6Kqb27ht1zeT92yohxWpeEHsPZX1Ll4LhbSufvAoJ0hS86iMgeXGT9FWu6So8Zqe0XmW5CXZSuLxyUugFOEDgvII4k8Kjto7rDksTEwN2293SyreodJLuGyCrxY5cK9jSbIINY5qM1dvdT73LyFNOikUhC/Vhh48VUM+u8wwruldwYCcata1pxnlz8hrpVOuSCgKky07xIUgF1Y1A8iONWkTIE2ZfES3oz7LslpSN9IKAUDVkpI5kZ5eOoS7PRVzrZ3G9vGGWGkFRPEYWefYcYz5at48Dm2ZbIpodd/tUv61cQY2W7IdDFdl3s167updLqb4wttt72RbW6cISouAqPYO2uKF3lyQqOhc9chPumwpeofRzqyxrxE7rc7okoWhUyVoKnSMBTeEnVxKRnr6q5JWlxqc+ibFZQpUVhtfdGB+DIUpIWrivh19dXnkTHH1IxN+kG6leu5Wvlbmj14QF2jPWiq2+u5Zcd3s7ctqKXF6l4Sewnqr4ti6yy0h5ua+VJ1tpUFKyntGerx1a5rsa3N3Fl55su4kpUhUhWoKWSUhKBwUCCDk8axXLg1KuN9bYnts75bRjuqe0p0JUCoBXVw6qjiSLGEMfFJJzVGgnjSg14nMq4c291XNhgUvrTZo212KuseyjyFGMZriEKCVFBWQDyA4dfGuJduQaLxclhrnr1LxwOOfl4fTU+9d4yZlvebf/AC5PPOpSceCVpIJHk5eSuMydFt8GJDdW1cGnEPCQIr4ykFwKThWOfDljtqEy0IB37Y0bnrdmp0X0z4KVsxEcR+yFTmpfnrjdW7VioUC7EupT3aSyPwoBX4Hl7K+JN1LbTiFTS26oJbWCvC1dgPWauAvEHu24uNSWEkTS8hxbxA0loJBCR+M45Gmo+PMaD9sleybTcRPcqVRivjlB8IlP5oHPPXmpnSUIG6MTjnGmlcfF2xRCbea1hAdB0VpcN2pV4uXINb0rl7oZ8PUrAwcHj5eH00WLmtYac7rUpZKdCtZyQMkY7ccfpqxvz4VyjOIZdYhLkR1MoaW74Deh0KByeWoEnjzIrL9lbem4OlTzThXLeLD4cwI+WgNePzgTw49leeQwzjHuuz6dW7fevfK4g/hX35t2r/AFdfjQ6UHL6BStaWfWTb/wAoRP16PvCvSCeQrzfb/wAoRP16PvCvSCeQrpfI38ONtHUVo/Kb24Ww9i50pSuhrT1qHpY/LUL5t/mqg1fulj8tQvm3+aqDXD7f/NI20dQXUrI9whbO0rtjx3ZbyWYyC46oEhIPPAz9maKivIMfW2R3QkKa4+6BOPtH1VlWSU1CukZ6SopaSSFkDJAKSM48WfqrJuL8VMi1IjSBJbitIStxKFJBIWVHgRnkax0ODCdAMQuvB7R2V2UvV2+LEbFDA2oOem3PhjTesQ2eb4WYyvBU4k5IHFAyvr6qkLXs47LjvSH2ZC0tpQUNR0grWFAkHicAYHl4jhUrI2hgzZgceWhkBySwlTbSsBpwcFlPWdR49dG7jbEqYZ9kglEQxnN6Gl4cLYVqAGM54jGazMOTkWRK5dRmvGjv7NNFiok1OOZTIIJGYHT4136lXmoVybtMh5tlYt7qgXVYHHSeB7cAnnyr45YriyY4diLSZJw0OB1HGceI47amZF5hv2chDqGZJaWzo3JLigpwqxqzpCcHj18Kk7hcINqvj4cll1TkwuPBDavwA3RRx7eKhy6hVAkZV7QTEqKNzi4mtQON2bFVmcmGuIEO8k5jmp9r8+GKrDezF2cdW0iGouN6dQ1pA8Llgk4OcHl2VjotE5yI7LRGWqOySFr4cCOfjOOvsqYjzIFvYjx0XBUsMy4zhWUKxpTq1ac8cDP1nhXMXSCqAlSpBQ7Hbltpa3Zy5vSSkg8gMHjnsqLyOTIHr0N9fWbdfszC/E1wCr8qmgTRlRdS4iv++GdRPteueqOkxFJVI4NalJGeGccTwOOo1yc2curfdAMNWY4y7hSTjhnqPE4HIVO7SPxYk+SyJW+dcuLb7iQgjdBKQDz5nj1dlYTk2BLTJ1z3Ihbmvvt6EKKnUqGBp7Dw45xwNVxJKThvdDyrx+pvd08MV4ybmXhrsm46j/vVxwUULJcS82yIjhccZL6Bw4t4zqoiy3ByK1KbirLDqwlC8gZJOB48E8M8qsre1zaJLDBKe5gwlBf0nUkbrBRjHLWBXQxeYSYFvy+2262mO06gMKLhShwE5Xy04GQAM5r0SVnkmkXTnA0dB7ehDNToAJh4006/tsz4hV0WuYWy4GCUAOEnI5Nkajz6s/XXSqO6mOiQpBDK1FCVZ5kYyPrHnq4M7QwHy3vjGi4RMRjudRb8Mp0lSQOOcHNRF+mW9+IxHtZGluQtakpQUp4oQCQDyBIOB1VBMSUrDhGJDi1prGr7qSDNTD4gZEh0rnocL/soGlKVhFl0pSlESlKURbg6Kfe+/wDOVfYmr311ROin3vv/ADlX2Jq99dd1sT8tg/SFym0/fYu0oahdrve1dfmy/sqaNQu13vauvzZf2VfTnu0T6T1FWcv+MzaOsLz8KUFK+fF2MqbtsW7W6N7KWyQmOQgr0JdAcU2Dgq0daQc8ayx0h7QY/wCNQcf/AKKfVUlGaSbJGWuE4Aq1uJ7u1HQga1ZRjlk8u3jWTIg/7+hcqG0hmPLdLH4FKQWEtEgn4SdWnic1uEOVmIcJvk0ZzQQM5pfupxGg4rV3zMB8R3Pwg680NBm316xowrCd8PaDH/Go9Cn1U74W0Gf+NRn9Sn1VKRkuyQmSzGZemOtQ95+ASfwatWs6cYHVk4rgqJb0wUKSMOiPPLQS2koUAtQBJ55HDFAy0CARMuv1nTS6/wD0qTEkRcYA3DRXR4xUd3w7+R/xqPQp9VO+Ffzj/fUeL8Cn1VJRpC50m2pfS2Vm2LfRu4yFEu8RkJx4RwOA8VZceGVTVFq3p0OTUNzAplJIb3QJJA4Iyck45VUyHaEQAsmXUrr0A4V19qOiSTDR0u2vRpI0at9yg++HtB8dT6FPqp3w9oc/8aj0KfVUjCsbMj2ElgKQG22CrU0N25l0jGrrVxzjHKq8ufbmnHEOWZp5aVqBX3Q4kq49gOBVpFiWhAa10SZLQ7C92gHNXTT/AGrmG2Siuc1kAEjG4aSM9NHFSHfD2g4/76jx/gU+qnfD2gzju1HoU+qpS3u2hLNh7tjJTIA1MoSjIe1uqThR/wCXgePZXGbEQLE8IsXeJWHtWGE4S5viAd5z1AYASOeauQy0CwvE0TdXE6Ab79faoC+SDw0y4vNMBpI7OxVw7UXQT1zmpW4lK4OLbSE6/wC0ORrP74G0Gf8Ajh6NPqqf7hW1LjMyISWozEttpvUyAMFg5BOOPh44nrqOjQo0KGkXuO42hqC0t1IbAX/xCuee0cPJVIlp+GTSYcMSa1GHTn06sF6ZiTfSsEHAZib9CwO+BtB8f/8ALT6q5e3/AGh+Pf8Alp9VS79tXrSpbDbm4RPD60NjSk4JRns4EYqgjlxqynI1oSZAdHcak5zmA161dysOSmgS2E0U1A6e5Wf2/wC0Px7/AMtPqp7f9ofj3/lp9VVmlY/znP8Aznf8ir7yCU+U3cFYntur++2ptVwUlJ4EpQkHz4qvKUpaytaipSjkknia+Uq2jTMeY/FeXbTVTwoEKD+G0DYlT+xHvrtf64/dNQFT+xHvrtf64/dNTWf77B+pvWopz3aJ9J6lvwV9r4K+19ALkS+V592t9811+cKr0FXn3a33zXX5wqtD5Ye6Q/q7Ctr5N+8P+ntChqUpXLVvqUoSB1gV8yO0eeiL7SvmR2jz0yO0eely9ovtK+ZHaPPTI7R56XJRfaV8yO0eemR2jz0uSi+0r5kdo89fcjtBovEpTI7QK+ZHaPPRF9pXzI7R56ZHaPPS5e0X2lfMjtHnpqHaKXJRfaUpReJXoXZf3u2v5s390V56r0Lsv73bX82b+6K33kd7xF2DrWo8pfwoe09Sl6UpXUVoqqHSX70pX61v7wrSQrdvSX70pX61v7wrSQrkfK38wb9I6yuh8nfcz9R6gvhOBmrE/YUuHuO3MKclNNtOPPuPJSg6xkJAPWSQBxzVdVnHDrq0G626TIlIkSHI7TgirQ4GtXhNAZTjq68HxVgJJsF4c2LdWgzVwdXHC+l9FlJt0ZtHQwTQE9NRjTHPd3KITZZyojkrc6WmyoEKUAo6T4WBzOOuuD1qmMKdS434TTyWVAKz4ahkCpSdcrfc4e8eeeYkMKkFDKU/jN4vUPC5ADr8lWEMsOPd0yluw9c5p94OoGE6GlKwkg+FnHPxir+FZ8vHdSG40FL6jODfSl1+bpVnEno8FtXtodFD333ZwFU17O3BD6GVIb1LbU5qDySkJScKyrOBg8K4J2fuR3/+7lKmFFKklYBJAyQkZ44HHh1VYDJtbUSMsT0uJw80l1UYqDalLC8lB5jBx5ayX7vBWGLw4842hEl/ctbvi6d0hHMcE9v0mpfN8kRe/QaZQwNK7sdeGKo8tmq+xpGBxv156U1YqrJsU5TDL6ktoaeKdKlupGnPuSrjwBwcE12r2ZuSHnWtDSltcFaX0nwiD4I48VcDw58K+3GTBkxGn0SXjL3LLSmNJCU6Bgknr5DHlqbh7RQGptxfXILSHJYeSksay4jSQQPgq486ghS0i5+Q91BpyhfcdWkDfsUr5icazKa2p0UOka77t6rbdmnOw0y0NAsqIxlY1EFWnVp54zwzQWaad5hCcNrdQrwuRbGVeYVMpvsP2JjNhRafaQlkoDIKlJDmri58HHV21kq2qYW6p1WgKQ9JLYDAAKVIwjUOsk88162Us8gViUNG5x0o6ZnamkO6/MehVh23SWYxkOJ/BBLaidXUsEp8+D5q7Y9kmyVtpbbT4bIe1KcCUhBOASTyyeFWKPtFCe33djzbRcajakmIHEK0BWtITyHMYNdbF9toW41jcx3IjTY3jW9DakOFWNPXwIwe0UEnI5QPO3X5xr+yeVzmSf2d41FVR5pyO84y+kodbUUqSeoiuFZE98Spsh8KWsOOKVqX7o5PXjhWPWBfkh5DbwO9ZhhJYC640FdudKUpVFVWlKUoiUpSiK59GHvmPzZf2prdIrS3Rh75j82X9qa3SK69yU/Lv6j2LnHKD33oCUpStwWvJSlKIoHYn3n2D+7o3+Emp6oHYn3n2D+7o3+Emp6iJSlKIvnVVG6VPe6z86R9iqvPVVG6VPe6z86R9iqw1tflsbYVkbM99hfUFp2lKciD9NcKXV1Nt7LTFvtMF2I264dOlTwylfA6D2KweVdQtExBS0w82tElS0Zbcyle7Gojx4yMeMVmu3a2+zca6Nd0KdXIS9ISpOAgY4pHHjxzx4Vm2AB2A086y8Woy5KkOoI0J1N5OvrHVjtrY4crKRInNwzfXMTh6urOCepYJ8xMw2ZbxddcRnv15jTbioFFiluW8TE7opUEqS3r/CFKlaQrT2E8M12P7PTI6sEtLGhxRU24FAFAypJx1jsqdTMtcRp5liep59mIylOWsIWW1hzAVnrPDlXRI2oj92pkRVu6ktP6ctJSEKWOA0jgePMnnXrpOQhtGW++7ODnvXjZqce45LLrzgdFyhfYKUTG4I/3hbaEeF1rTqT9VF2OWmGqUd3pAKi2FjWUatOrT2Z4VKJ2rWLrGkrCHWdLG/DjQPhoGCpPYeeMdtfJG0TD1p7nG9S+lG7CQ2kBQ16gSv3WP+XtqHmbOLXUeaiv2OvHgRrUvOzwLatuJHQL6+OlYMjZqdGStStyvdoWXA24FFBTjKTjkriOFcFbPy0Se51Bve79DChrzpcUMgHyddSpv0CLMmz7aZAnS0Oq1LSNLSlYwnHEHjnj5OFcmNoLcueX5W+aHdDMsqbbB1OJThQIzwyeOak8ms8uAy8T8Wa/PThmqozMTwaTkZtGfRiohVonJti3lKSGE5dLO8GogHQXNPZnhmuuBZpVxYW7HDeAooSFLALigMlKR1kCpOTf2JFl7m/CofDZaCEtpwRvNWSv3WP+Xlmuuy3iJAjM91b3exH1vspQkEOFSNOknqxgHPGoDCkzGY0vq3JFb8+itDTPd33ziLNCG45N+VozdtTQE5q1zLFXZrgYDCwUraKkkMpcypBc4JUU9WrA81c0bNS3XXGmnorikq0AJfHhOc9Ce1XPhUxIuUO2blJU66++1BU6nThKEtgKyDniTWJZNoI1scddXvUO90l4FDaVb1PUgk8U8esVcGWkWRWsiP234U6McLjhSmpW7ZibdCL2N1i7T08c+KiE2iSpAWAkDcb/AIn8zVp8+a7hs/L3rjX4JJbfWwsqcwEqSnUST2AVIe2b/wCGiFqO67jDejQPxm81c+eMV2yrxapCshUpJelqlOHdjLKijAxxwoA+TIqIS8gWij8wONL8/jN0KQx50GhbdU5syjm9mpy3VtgsBQKQ2S8BvSoZAR25FYqrTIS2tw6dKGUPEZ5JUQB9OTVlZ2shNTVScvpeStCi6GUFUnSkDSc+4BIzwrCZuMCVbpaXHnGJq4aWw2pHgEtq1DCs8zjHLrqR8pIEEQ33+tnxxpfu2qlszOA1ey67Nv7dmdRw2emKfcZwjW2+tlXhcNSUFZ+oGsCRFcjJjlzGH2g6jB/NJI/hVnXtHb0SUyGe6FqeluPvtlAG7C2iggHPHnnq5VB3iTGfXERCWtxmPGSzrcRpJIJOcZ8dW01LykOGTCfU6K6aU4VU0vGmnvAiNoDq8Z941KOq99FP5elfNT94VRKvfRT+XpXzU/eFV2F+ZwdvYVVa3uEXZ2hbhpSldyXK11O/inP7J+yvNK/dK8v8a9LO/inP7J+yvNK/dK8v8a5tyy/gf1f9VunJn+L0dq+Vlx7XMlRnZMdhTjLWdSh4hk47cDicViVORpEJ6zsMyJjkR2I48sJQk6ndaRgAjgOI45rRJaHDiOIeaXaade9bXHiPhtBYK1NM5p0C/wD2utm2Xe1Fiaw0W1lSQ2UqSo5WOAKfGM8x11xukO7OOvPXRCipKAtasjSE50jGOHA4HDlUq1fIbMtx9S1KTvYagAnmEJwrzVyfuVueQ7AE5DbDkcpS4hlQbaVvAvGPdcccT21mTLyphFjYuc3ZQxvA38FixHmecDnQr9NDWl13QoFVonGTuVMqU8XtxgqySvGceauHsTN7kTL7nWY6jwUOOcnAOOeCeGe2re5Ot0e8rcfnIQ2mamc0sIUoOIU2Bp4clcAePbWJbbvbI0JtK30NlSG0LG4UpxKkuBSiVfBOngB2166z5QPLTE+LEitRgvGzsyWgiHXDMVAP2K4RVJTIj6CW1uY1A4Sn3X0jhkVjsW+TKSyphorDzhbbIPNQGSPNVjh3uIXI5W8lk4m6962VpTvFAp1Acx21kMX+2Qno7cXdbkSFKdVuDhOW0grQDxSCoGo/IZJxyhFoLs4rm4YqsTc2BkmHf00z/bwQVV1WqamI3KMde4cICVDjnPLhz49VZadm7qt5EbuYhxaSpKVOJGccDjjzHWOdSLd3hMxW3w+XH1NRWlR9ByjdKBJzywdPDy1xal26HfoktE9chovuvOeAoJbCs4AB4548apEpJjJJfXAH1hgTj20zZ1X5TNGvqUuOYm8DD758yi3LJcg04+thS20qKSoKBzg4zz4jPDPKvlztqISUqYU8oBxTThcSE6VjmngeOO3yVLM3mG3ZI6EuoblssFlSA0d4sbzVjVyCCOfXXTf5kKRFPcUoSFvTXJJToKd2FJHA56855VTEl5RsAuY6riAcR42oyPMujNa5tBUi4GlNPaFFps85UdqQmOrcuqSEKyOOo4HDngngDXSmG+oSClskRvxv/L4Wn7cVa2b3b27bDQ7JQpSG4yVNJZO8SpDmokr604zw7a4Trra0sS+5nGnZL2CpbLJQlYDqVJTg/nAA5Pjqt8jKBmUIuauIxp37VS2cmS4gw891x05+jwQq+/ZLhGwH4ykZbU5xIPBIyrPYQMcOfGvjdmnOvbptgqcygEZH54ynzjNTb0y2C5SHk3Fbjc4yCrDagljeJ4ZHMnPPHVWaq7WuFJ7pZnplalxgUIbUCkNoKVHiKqbIyZJrEoK/E3CmKpdOTQAoypIrgca4dF+1VL2Pklnfbr8Hui9qz+YDpJ89dciM9EeLMlBQ6kAkc8ZGR9RFWNVzgwW2kMvNzgxBcaCVNkIcUpzISQePI5+ioi/Smp13kyIyitpzSoHHI6RkDxAggVYzMvAgwgWPq66oqNF/FXcvHjRYhDm0bfQ0I2YqOpSlYxZFZNv/AChE/Xo+8K9IJ5CvN9v/AChE/Xo+8K9IJ5Cul8jfw420dRWj8pvbhbD2LnSlK6GtPWoelj8tQvm3+aqDV+6WPy1C+bf5qoNcPt/80jbR1BdSsj3CFs7SlKUNYFZZKUzTNLl7RK5uurecU48tS3FcVKUck1wzTNKmlMyppfWl6UpmmaXKqi5uOrecU48tTjijlSlHJNcKZpmvSSTU3kqkAAAAXJSmaGvF6lKZpmi9olKZpmiUSlM0ovEpSlEW4Oin3vv/ADlX2Jq99dUTop977/zlX2Jq99dd1sT8tg/SFym0/fYu0oahdrve1dfmy/sqaNQu13vauvzZf2VfTnu0T6T1FWcv+MzaOsLz8KUFK+fF2MrlrUU6datPwc8PNQuLIAKlEAYxnkOyuNK9qV5QaFyDi0nKVqBxjIV1dlfNSgMBRxjAGeFfKUqdKUGhfdSgQQo5HLB5VlC4OiAYY4IU8XSoKIJJTpwfFWJSqmveytDSt3QVQ5jXUqK0v6Vy3i8BOtWEngM8q486UqipOKqAAwX3UeHE8OXHlXNp9xpaVtrIKVhY4/nDiD9VddKqDiDUXIQCKELLXc5jiZSVvrWmUoLdBOckKyPJx7KxlOLWcrWpRIxxVnhXGleuiPf7RVIY1uAA6Fy3ixqwtYCvdcTx8tcaUqipOKqAAwSlKUXqUpSiJU/sR767X+uP3TUBU/sR767X+uP3TV9Z/vsH6m9atJz3aJ9J6lvwV9r4K+19ALkS+V592t9811+cKr0FXn3a33zXX5wqtD5Ye6Q/q7Ctr5N+8P8Ap7QoarRsRswnaO4OGUSmHHALgScFRPJP25qr1sroontJNwhKIS8opdRn84AYPm4eetIsSBBmbQhw417dGm5bTasWLAk3vhY3YaFdXYdmscVA7jZbbKtKEts6lKPiABJPOstiPb5TDb0ePHW2tIUk7scQforHvbT29gSGmlvpjyNa0I91jQocB5SKrc623SZMkPtwnGXXWyRhwYSks43erI/P4/XXWI0UyzslkKo0Aca06KLncNnPCpfQ6a/dWiSm2RnmWnY7RdePgISzqJHWeA5cedZJt8Ig/wC7MeXdj1VSF2SYotrYhOoTqcEYBWC1laCM8eAwFVxfhXCGMuw5AQ0W8uJIIwH1KyOOeRHVVv5a5pcXwbvGrpU3kwcBkxL/ABr8FXn2PhfFWPRinsfD+KsejFUmHZJjMdkT4T0hoPAyGgR+EIbI1AZ4+Fjjnjz6q7Lhs++TIVFgqbDr7ZUEhKyUBs5zkjPhdvXxqTyuIWZXMdGf/wBVQYDQ7J53xvVyFuh9cVj0YrHbZtzsl+OiOwp1kJKxuhwzy448VV602y4N3iI9KjuIUgJ3jhXqGgMhOnOePh8cfTWe1aJkXaPuwPB6O6XVr8DBRkICU5zx4J7Oo1M2M97Q4Qf3qG7NpwHaojDawkGJmr06MVNG2w/irHoxVWetsfaO8SYymkN2q3kJdQ2nBfdxnBI/NAx9Jq51Wdm1dyXW9wHcB7uoyUj4SFgYPnGPoqubhQ3vhw3D1XE110FaeMaLyBEexr3tN4F2q/HxhVSyLNa47aUJhRW0DgBu0geSvvsbbMf8LF56fcJ59ldd3YMhtpsMlxKl+GpIyUpxxx5eWerNVoWieVZMZaSp4BeCOAGrBHH+zk+M1THeILg1kGo2fZVQmc63KdEp0/dW32Ht/wASj+iFfBaLf8Sj+iHqrEuqLmHNVuWChST4PIghKsec481YaU3jdqUpT2QkpA8HPbny9lSviQ2OLeaO4KhrHubXnOJUx7EW/wCJR/RJr4bPb/iUf0QqEPs5rXu95oDXg6sA8x9eKzbd7JiWju0qUzu+vAIVgcTj6a8ZFhvdk8ydy9dDe0V5wb1VNt9iIYt71xtDQjvsDW42gYStPXw6iK1XXoDaqc1brBPekEYLSkJB/OUoYArz+BgYrm/KqVl5ebYYQoXC8dOPSt15Px40aXcIhqGm49F46O1K9C7L+921/Nm/uivPVehdl/e7a/mzf3RV3yO94i7B1q35S/hQ9p6lL0pSuorRVUOkv3pSv1rf3hWkhW7ekv3pSv1rf3hWkhXI+Vv5g36R1ldD5O+5n6j1BOVSqtnZwEcBLanH1ISGw4CpBUMp1DqyONRJGRirR7M2sXBm5lMlUwJQVNgAJSUt6cZzxycceqtclIUCJXnTTDPS7PmOpZiZiRmU5sac1dmcUGvUoqTY5EYPqK2XW2mUvFbbmQpBVpyD18ayHLLcn1CO47vQwpTYSXCoNkI1/RwFZltkJuLXcbbD8hIt6WnUs43mUuaspB58xUk/tI1ZbzMRHJSpUh3fEICtQ3elAz4lZrLQ5SSLREc4hhpnz36rxhuOgLGOmZvKLA0FwqcM1wrjdW/gq4zs9LeeW1lhtxAQCHHQnwljKUceavFXB20TWmHN9gIYQ26pBV7neHSOHbkcfJU5E2niIkmU6HGpa90668hlKi6tI8NGDyBODkVwF7tcyNJ7udkx3n0NIWlDQWAELKgQc9dUeSyBb6j7/Wz7tGrb0KTyicDquZddmz58OlRCrDLQ8GlBGoreR7rrbHhV1ybNJiwxKd0acI1oCwVt6hlOpPVkcqsMq82xqY8S865oW+6ypCAQvfI9yePAg1HXa+sXC2IZb3iXlBoLQG0pSkoTpyVDivPVnlVMaVkYbYlH1Iwv1d+bRvXsGYnIjmVbQGlbvGbjdqVfpSla+s2lKUoiUpSiJSlKIlKUoiUpSiK59GHvmPzZf2prdIrS3Rh75j82X9qa3SK69yU/Lv6j2LnHKD33oCUpStwWvJSlKIoHYn3n2D+7o3+Emp6oHYn3n2D+7o3+Emp6iJSlKIvnVVG6VPe6z86R9iqvPVVG6VPe6z86R9iqw1tflsbYVkbM99hfUFp2lKVwpdXSvoUoJKQohKuYB51yaZcfVoYbW6vqShJJ+qsn2IuPxCX6BXqqVkOI4VaDTUCo3RGNNHOA2kLDpWZ7EXH4hL9Ar1U9iLj8Ql+gV6qq8njfAdx7l5z0L4hvHesOlZnsRcfiEv0CvVT2IuPxCX6BXqp5PG+A7j3Jz0L4hvHesOlZnsRcfiEv0CvVT2IuPxCX6BXqp5PG+A7j3Jz0L4hvHesOlZnsRcfiEv0CvVT2IuPxCX6BXqp5PG+A7j3Jz0L4hvHesQknGSVcOs5r5XcIkhTqmksOqdT7pAbJUPo512+xc/4jK9Ar1VSIUR2DSegr0xIbbi4DpCxKVl+xc/4lK9Ar1U9i5/xKV6BXqr3mI3wnce5ec9C+IbwsSlZfsXP+JSvQK9VPYuf8SlegV6qcxG+E7j3Jz0L4hvCxKV2vRX44BkMOsg9a2yn7a6qjc1zTQih1qRrg4VBqEq99FP5elfNT94VRKvfRT+XpXzU/eFZqwvzODt7CsZa3uEXZ2hbhpSldyXK11O/inP7J+yvNK/dK8v8AGvSzv4pz+yfsrzSv3SvL/Gubcsv4H9X/AFW6cmf4vR2r5WfEs8iamKpkt4krWhvUetI1HP0VgVcdkwlcaMt9twtxHnlpdQoaUam+O8B4gcOB660uz5dkzG5t/i8VzHNXUtmnY75eFlt8XGnGiryrLLG8AShRbLQIB5lz3OKk4OzKhJJnOMOx0MuOZbkAJUpBSChSz7nBUM/VXVF2lcTADMptDjqHI60LDYClJbPuVK5nhgCsuXtBCmPKQ6qWqO9HdacXu0JKNSgRpQnhw08TzOayEGHZwGXW/QTrNK9v3VjFfPE5FNpF+YYYa6bsVHO2CUuduW2WoxcldzoaLmQlRTqHhdYxjj46xEWuQuVCjgo3k0JLXHh4SikZ7OINWJjbFuLM3kZLrbJlJWtOlJUppLQRjynGfp518h7UQ2IcBp4PvGPuwWy2jSgpXqK0qznVjhjgKqMtZz3XRNNa7R135uhUiYn2i+HXNwPbv0qBNmkhCF5bwphx8eF+ahRSrq55HCvkGzyLgyXGFsjwilCFuYU4QMkJHXwqTG0TabaqAlK9w4y8FjSMlxS9SSFZyABjI+o10WO6RLY08p3fh9QUlSEBJQ8gpwEnPFODniO2rUQZIxWDKqKX308dvXcGLN8240vBuur48abuhOz8xxtlTRZcW6pCdCXAVI1jKSodWRmvvtfkh4oLsYNBkPF8u/gtBOnOrHbw5VMsbVxWExA2h9KEOtLUyEICWggEHSRxJJOeNPbTG7qUSqQtK425XJU02VkheoHQfBwOVXfk1mUHr8dXUdObVgrYzE/U+pw8YZtOtRDezU5an0KLLSmVKRpW5grUlOohOOfDjXFnZ+Y+yy62pjLu7IQXBrSlatKVEdQJxVhj3Wzl2GXpUlK33HnFkhKg2XAW8LVkcgMnh11hI2kjtxYbK1PqMdbIUlCUBJDas6s+6VkDgDwBNVGUs9oBc/8Au2aNuGdeeUzzsG37Nvd4zwvsPJ7mMjwNAS8o+Fxw2QFdXaRWbHsRQ6WJre8cccaaa3buBrWjUnORywRnsrLe2oRcENN3IvOZRIadWhKQUpcUkpKRwBI012p2htqriXXUyhHbfYeZKUp1KLbenChnAzjqNUQ4FnBwIfox2XlevjTxaRk6Tdtu8aFVFJKVFJxkHBxXyuTitTi1DhlRIrjWumldSzwrQVSlKV4vUpSlEWTb/wAoRP16PvCvSCeQrzfb/wAoRP16PvCvSCeQrpfI38ONtHUVo/Kb24Ww9i50pSuhrT1qHpY/LUL5t/mqg1fulj8tQvm3+aqDXD7f/NI20dQXUrI9whbO0rNs9sdvNzjQY+At5WNRHBI5k+atywtjbFZoZU9GadDaNTjz41E9p48q1r0eSm4u1EbfEJDqFtpJ6lHl9mK2/fY7suzzmI6dbrjKkpTnmSOVbTyZlJcycSZLQ54JxzXdq1+3ZiMJlkAOLW0HTU49CwoNssFwbUuLBirSlWlQLGkg8+IIB6x567JVlscJhTsmDEbbTwKiyOZPDqqFu5mXNcd2NCktIGpLRCSCXPA0rI6sAKGT2eOsVVulud0mRGkrQl9C38hR1kPKOU9uEY5dVbE6M1pLWwQddLsNnbgsG2GSATEI1Vv61aW7BZ3m0uJtsYJUMjLASfpBFc/a5Z/k2J6IVUgzcorUYSI01aiULJSCrCd2tOD48lNY0KHc5LLr0dEnUqJpQrinP4NI0kk88hWABzyap8rhVA8nv2Du8VVfk77zz12096uvtds5P5NiehFPa5Z+fsbEH/7Sarcu0qdbEi2QpTBTHkbrWSFBXDRgcxzVgeOsVMG47hpPc8koC3O5wEqToWS3pUU58EDC+fj7akdHY0msuD0bP0qgQnOH4x8f1eOuzrs1jbkNR1wIoedCihO5ByBz6vH9dd/tbtHybF9CKjr7a5z9wjzIjiFpStpG70HKQF5UQQeR4Z8lWQZ4ZrIQoTHve18IADC4Kze97WtIiE11lU2/WqGuVFtNqt8VqTLCluPblJ3LScZUPGcgCpKFsXYrewECC06QPCceGpR8ZJrrdUIu2bKncBMyEW2ifhJVkjzH6qnpRCYzmUKWNOCEJyfoHXVtBlZd8SJFcwEg0wFwp241U8SPGaxjGuIBFcTfjrzYKPGzVkPK3RD1/ixX32sWY8RbIuP1QqudwTEh3dR3sNsEN+DjWMAYPj8EcP8AmNToZuEezxRCJ3raMKSscVDq6ufiryG6E+tYGGr7Kp7XtpSLWuv7rv8AavZvkyL6IV89q9m+TIvoRWEh67rUoKLqcOk+4GMA8gccjkfXxrqVJvOpASHsb/CstDl1jl7nx/XVRfKj+B/aFTkxj/F/uKkvaxZ8/kyL6IVB37o9ttxirVbWUQpYBKCgYSo9hFZrD94JbLm8IDn4QFAHDKeA4cvdfRny1YyoISVKUAkDJJPKqjKyU7Dcx8Gg1im49y8EeZlXhzIl+orzU42ppxbbiSlaFFKgeojnXGs69SW5t4nyWODTr61J8hP/AF56wa4dFa1kRzWmoHeuqQyXMDnChIBp0LcHRT733/nKvsTV766onRT733/nKvsTV7667jYn5bB+kLltp++xdpQ1C7Xe9q6/Nl/ZU0ahdrve1dfmy/sq+nPdon0nqKs5f8Zm0dYXn4UoKHlXz4ux51etjdgk3uOJ91WtuKo/g20cCsDrz1Cridg9l0OpYXFTvlDKUF9WojtxmpbZZbbmztsLON33OgDHVw4/WDUVOdYZudx3jRdmqCFxAEFR1Bs4I8Wc+fx11+Ws2Rk5OGTDa4upUkVrdXjgFzaNPTczMPAeW0zC6l9P9rt73WznxA+mX666hsDsyXFNpiAuAZUgPryPozUQu9XIMfgpry2xqLTmkZccCEEIzjj4RWMeLHVXNiXKgyniy+4dUpS5SdA/Bp36QDnGcFBPM8hXmVZhddLN/wCLfH2C8/8AOAvjHefH3uUx3u9nfiB9Mv11973ezvxA+mX66gTtBOdZCWpiyopRvDnSUjWvJzpOPzOrrqSRMlPuLbk3CQ2+GE7tttvTvButRVjGU+Fnj4sVWx1lxPZl27m+PuvH+Xs9qMd5WX3u9nfiCvTL9dD0ebO8+4T6ZfrqIZut2alMNoeddIYSQlQ1FRU0pRJGOWrHHPDGMVLWmRPn2e4pZeVIdxiO47wyotpJGcdSifJyqSE2zIxyRLCt/wC6M3QqIjp2GKmOaXZznXxvo+2adQFtwtaCMgh9ZB+uvjuwGzTDanHIWhtAKlEvLwAPprP2WMgRJLElstCO+W205yAgAYA8Vdm1yXHNmrolgErMZfAc+XH6qufJJHyUxhLtuBNMkZq6tSh8pmufELnnY0rU6tetU2z7CwL2r2QVHVBty+MeOhwlS09SlE5xnsFWAdHGzo/+xUf/AN9frqfti2nbbEXGwWlMoKMcsY4VFXRx1qYpaHlBCVoO7Lik6/BPgjB58uHKo2WbIS8APdCa4nE0HimoKt07NxohaIhbTAVPiqxu9xs58SV6dfrr53uNmx/9ir06/XXdZZU11i4rBU84lfgJcVyPEEceWcZx1ZrkL7NLriO5wMJ4ZTzOogdfk9dGwLLLGvMu0V/SO5DFnsotEU3fqK6O9vs58SX6dfrp3t9nPiS/Tr9ddhv8tBILbZUEZKcYOc+64nl/1mvov846f91BOhB0dZJI5cfGfFw515zVk/Ib/wAB3L3nLQ+af+SxX+jWwONFLMd1hXw0PKJ+skVrDafZx/ZqeGHlb1lwamXQMah6xkeet7QnzJisuq90tAKhywfJVB6WnGu47cg43xdUU/2ccfrIrFW/ZUkJB0xCYGObSlLug7/ushZFoTXlYgvcXA3X9a1ZU/sR767X+uP3TUBU/sR767X+uP3TXObP99g/U3rW6Tnu0T6T1Lfgr7XwV9r6AXIl8rz7tb75rr84VXoKvPu1vvmuvzhVaHyw90h/V2FbXyb94f8AT2hQ1ZlrE3u9k2guCYk5QW+Yx/DtrDqUsyVFm6qSDhMFeSOrKkjH01zWWblxRm+wr2Ldo7siGTSubeadqtq+ka+Wpfct0hR1SEAZKgUnjxB4HHmrieli4Ef8BG86q6WIUR7D8xtlwpaiMkOhR8FTeSEBP53DhWD3PDRaktiE1qchyng6pJ3iVIcITxzjgPsrcXTFqt9mYuvpW83Gl93ii1dsOziPWgX3VpheK3XqV77Fx+IxvOqnfYuA/wDsY3nVUfPt8e3vzHUQm1NJuDLTQWglBQpByB29td8SDBk3SUmRDisx1ze5GwELJwM8EhPuVcc6jw4V4Jm2HOyPKL60w26tXVpVRhWYBlczdTTs16+BWR317gP/ALGN+0qnfYuBx/uMbzqrAtzMOZ7CMOwoyRIdeQ64EHUoIyAef0nyVGS7Q3BsTz4UiQVvNFl5KSnKCF5GDxHFP1VC6ethrctseoAvuGgO0a6KZsrZrnZJg0JNBeb7yNOqtFYh0r3D4jG/aVX3vsXD4jG86qwLXbrO5brO5OAQ+NTjqc8ZIK1JCR5CE/RmuKLPGW+zoi5bS/OS4QDgBAOgHydVSiZtlzWuEwPWprxpjdr4aFGYVmNcQYOFeFdersxUh317gf8A7CN51VF3TbuVc3WJCYzUWYwfwUhpZ1AdaT1EHsNZSbNbgpKhunFqcghTOk5bC8asnkdXiqPNtY9jCtTADwYlqzjjlLiAnzAmoo8W1nsLYkeovN2o00YquE2zmuymQqYcdp+yk2ulO8IbSlxmI4ofnFJBP11z76l2+LRP2VeusFy1xQ64Ex04TMhoIA5JUjKh9Jr6qJFEDcphsFbkSU6HSk6wpDpSnBzyAqsTFr0IMxhXXgaaOKoMOza/g+CK6Vm99W7fFon7KvXXzvq3Xj/u0T9lXrr6bLbypsLjM64rykONt6xwDKl4Wo41cUjiKwF22HOYlOKDNvUuPEWhSW1FKFLzkADJGcDj4qqfGtlg946swJ0aqXleNZZbj+D4rt6Vn99W68P91ifsq9dfO+rduqNEz/ZV66wjYose2AylNJmtw5WprSSVrQsgK1cuGK7pmzsZu5T3Y5acittOJLOFJLK9yVDnz5E8KpMe26A8/o0XVFdGbP3KrIsqp/ZYV0300X58ygb1tFcL+4ldwe1ITxQ2gaUJ8eKiqtFytsRi0SpTSWy8puKd2PdRyRxKv7X8eqqvWszzIzI1Yzspxvr0kdmGbUs7JvhPhUhNyWjN468+tK9C7L+921/Nm/uivPVehdl/e7a/mzf3RW3cjveIuwda17lL+FD2nqUvSlK6itFVQ6S/elK/Wt/eFaSFbt6S/elK/Wt/eFaSFcj5W/mDfpHWV0Pk77mfqPUEpSvqEKcUEtoUtR5JSnJrTgCTctkJAFSiVKQrUhRSodYOMV851lexc/4lK9Ar1U9i5/xKV6BXqqXmY1PZO49yi56FjlDeFi0rL9i5/wASlegV6qexc/4lK9Ar1U5iN8J3HuXvPQviG8LEpWX7Fz/iUr0CvVT2Ln/EpXoFeqnMRvhO49yc9C+IbwsSlZfsXP8AiUr0CvVT2Ln/ABKV6BXqpzEb4TuPcnPQviG8LEpWX7Fz/iMr0CvVXSYr4e3JYdD3PQWzq83OvDCiNxaR0FeiJDdg4HpC6qVl+xc/4lK9Ar1U9i5/xKV6BXqr3mI3wnce5ec9C+IbwsSlZfsXP+JSvQK9VPYuf8SlegV6qcxG+E7j3Jz0L4hvCxKVl+xc/wCIyvQK9VdT0ORHGZEd5kHhlbZT9teGFEaKlppsK9EWG40DgTtC6aUpUSkVz6MPfMfmy/tTW6RWlujD3zH5sv7U1ukV17kp+Xf1HsXOOUHvvQEpSlbgteSlKURQOxPvPsH93Rv8JNT1QOxPvPsH93Rv8JNT1ESlKURfOqqN0qe91n50j7FVeeqqN0qe91n50j7FVhra/LY2wrI2Z77C+oLTtc2mlPuttN8VOKCUjtJ4VwrsjvGNIZeTxLa0r8uDmuGNyS4B2HYuqurknJxzbVv6wWCJs9AQxGQkOaRvXccVq6zmuMa/tuqedfZXHhp1BEhZGlWlWk+Q55dtZttuDF2gtS4awtl1II48vEfHUEqzXMR1RUKj7hl8vt5UcuHe7zB4eDwyOuu7H9jCYJUeoBdTDNTopVcm/FiOMc+tXPjr7lMqvUBJSnupoqU3vEgKBKk4JyPMa6LftBDmxe6S42y2rUoAuJUdIAJJxy5jIqDY2UmtrbQtxjdqAUtYJylWlYwBjiPDFcDsvcVRndJjpecbLJRqOkJ3aUas45+DnGOurbyqeudzfR48X6lNzErgH9PjxvVpXdoKHEtrlNIWtegAqwSrhw+seeup2/2xouJcmsgtq0K8Lkez6jVab2cuMm4KdkIZaQHtShvTpUCUKyMc8FJ4HHE1INWKb3IYrncwQ28haHBkrUA7rOT1cOrtzUjZqcfWkOmNLj48a1Q6DLtp69VMC8QCl9Qls4Y/G+GPB6uNJt0ZiQUzEEPIWUBvQeCiogDB+mq0jZac2886lTRKXd4hJcUd5+G3nWPB4dmePkqWRs8V2SLCkuqS4wdYU0rThfH6uJqqHHnIgcCyhpxr43a146FLtIIdW8KbYdQ+0h1pQW2tIUlQOQR21DbU3B+JAaZt6tEyY8mOyr4BVzV9AzWfaIarda4kR1etbLKUKVnOSBUVtgy6mHFnx0Fxy3yUyChIyVJAIVj6CfNU80+J5GXYGl+kYV6ReooIb5QBiK99OxSdptEWyxksQ2wOtaz7pausk9ZNfU3aIokB3BAKleArAAJBzw4cj5qyIktmbGakRFpcZcSFIUk5BFQUuxSHN5uC2ha95+E1HrKyAU8vzh5jVbi6DDaJdoyfGC8FIjzzpvU7GktTGUusLC2lcjjs4Gu0qABqGbsznsSIwcLLwK1JKTwBVq59vOsM2CWrfJW+lQcUVZKjx4Kx1dRUO3lXnPx2hv7OtQnNQiT66s+RTI7RVYcsU5aiQ8lIDur3edXuuJ4eMebnXL2Bm+F/vPhb4ucVe6HHgeHLiM9fDnXnlMb5R3qrmYdPbU9KiMzWFsSW0utLGFJUMgitFbYWNOz97djMZ7nWkOM5P5p6voOfqrfZOlOSQMddaN28vLN5v6lRVa2WEBpKhyURxJHiz9lavytZAMm17vbrdp19CzvJ50UTJa32aGvYqxV76Kfy9K+an7wqiVe+in8vSvmp+8K0awvzODt7Ctstb3CLs7Qtw0pSu5Lla6nfxTn9k/ZXmlfuleX+NelnfxTn9k/ZXmlfuleX+Nc25ZfwP6v+q3Tkz/F6O1fK+hRAIBIB5gHnXygGTgZJJ4ADnXO71uiUqRTYLq4kKRbpagRz3KvVX32vXf5MmehV6quPJZg382dx7lB5RAFxeN471G0qS9r12+TJfoVeqnteu3yZL9Cr1V75JMfLO49yeUQPjG8d6jaVJe167fJkv0KvVT2vXb5Ml+hV6qeSTHyzuPcnlED4xvHeo2lSXteu3yZL9Cr1U9r12+TJfoVeqnkkx8s7j3J5RA+Mbx3qNpUl7Xrv8my/Qq9VY8i2TIZQJUV5krOEhbZGT2CqXS8dgq5hoNRp1L1seC40a8E6iFi0rPFkuZGRb5RB4jDKvVT2DunyfK9Cr1U8mj/Adx7k5+D8Y3jvWBSs/wBgrp8nyvQq9VPYK6fJ8r0KvVTyaP8AAdxTn4PxjeO9YFKz/YK6fJ8r0KvVXxVmuLaSpcCSlIGSd0rh9VPJ44HsHce5Ofgm4PG8d6waU5c/IQaVbqZZNv8AyhE/Xo+8K9IJ5CvN9v8AyhE/Xo+8K9IJ5Cul8jfw420dRWj8pvbhbD2LnSlK6GtPWoelj8tQvm3+aqDV+6WPy1C+bf5qoNcPt/8ANI20dQXUrI9whbO0rk3r1o3Od5kadPPPVir5E6RbzaG0x7zB3ywkaVPAtLI8fDj5qq+y+n2eh7wkAaySBkjCFHI8Y/hUmxbIikG4SHHrrFKEbtLqi2vJd0HOCeXMYPHNVWaZqDDMWWiZJNa4UoKXkXk40uHWo57yeI8MjsqANBrU5gcBhnx6FP8Afbe+S2/TH1U77T3yW36Y+qoQWW3hxbCmFlch+UhlYdI3IaGRw/O8ea6otsgOOoaVGTliAJTi3ZBQl1Sgk4J5JA1cx2VmPLbbBpzw3DHH4dF+fbW5Y0S9lEVEI4Vz4b9N32U/32nfktA//ePqr732neq1Nj/94+qoZqz2pUvcpacdblSlMMuB0jc4bCsjh4XFR58wK6YezTUmXbFgtrjONMqlNB07wauBVjqBOOI7aGdtytBGBqaXAf8A89OxBL2TiYZG2vf0ZlP99t35Lb9MfVTvtO9drbP/AO8fVVDtUVuddokVwkNvPJQrHPBNT8m1W1h3upMcOxUw3Hi02+VNrWlYTgL91wyM+OreBatszEMxGxhQXYDpzeMymjSNlwHhjoZqRXP351Od9p75Lb9MfVX3vtvfJbfpj6qiXbDbW57kTcLy/IebZVvT+BCGwocPzuJ6+ysWJbIDjrLK4w1NwBLccckFCXVEA6SeSU8Rx58KuTO2212SY4xpgMf+Oi/73KAQLKLcoQjpz4b9N23UpC7dIYvEXcyLWlC0qC2nUPkKbWOSgcV2QelO5R2UtzIzMpQ5OZKSfLjhWE3Z7T3buEMuPIlShHZUHSN1+DCiR8LieGeYFdMTZtmTItK0FtcdxppUpoOEOeErBVjqScjkag5+2TFy2xQXYXAbL7r8Qdil5uy8jIdDNMb66Nt2jap3vtSfkxn0p9VO+1J+TGvSn1VrtYAWoJ5AnFcaxx5Q2oD+LwHcsh5mkD/D6+9bG77Un5MZ9KfVTvtSfkxn0p9Va5pXnpDanzeA7k8zSHy+vvWxR0syfkxn0p9VQt+2/uV7YVHSlEOOoYWls5Kh2EnqqqUqGNbdox2GG+KSDsHUpIdlSUJwe2HelKUrCrKLcHRT733/AJyr7E1e+uqJ0U+99/5yr7E1e+uu62J+WwfpC5TafvsXaUNQu13vauvzZf2VNGoXa73tXX5sv7Kvpz3aJ9J6irOX/GZtHWF5+FKClfPi7GVatldtZWzaDHdaMmEo6gjVgpPXg/wq4d9a2D3UKYk9mE+uq9ATGkWG0CYUJEELmcea0BatQ8fEIrndbExcrhc50suthT2neIUkIaw0lWpWeJ4kDArfZWPacrKtbAiAigoCMARXGuY3bL7gtOmIchMR3GKwg1INDnBoLtYvPaVP99a1fEpfi8FPrp31rX8Tl/sp9dUWPZIjluQtanjKU008SCNASt0I0455xk5zXNnZ+Ot0J/3hxIlvtFKCnOhsAjicAZzxJ4V6LXtogEFt9M2m5eeQWWCRR11c+hXTvo2guJdMCTvEgpCtCcgHHj8nmrn31rX8Tl/sp9da/mWRqNtBEgal7mQWjkqSVJC8cMjIJ58RwrDuMFuJCivIUoqeceSQT8BQAq3fbtrww8kt9U0N2ig7Qp22VZsQtAr6wBxzGvctm99a14z3FM7M6U+uvh6VrZjhDl+ZPrqt3S1s3CWzCjPutMx32WFs6U6RqbzqTjmfBOc9tRirRbQkywZXcKYiX1NlSd4SpzRjOMePlV7EtS2GONHtIGkDNjnNwVoyRsx4FWuBOatccBmvObMrv317Xn/g5nmT/qr4rpVtakkKhyyOvITy89UxzZyIzKZhuuvLfkzCw0sYCUpBTxUOs4V1V9lWGBEccdfMpLLLG8dj60F1J16RxHDjnPKqDa1tgGpaKY3YZ+q/TfnvVYkLLJFA41w15uu5Stt6QGbK+tiEw8/alK1NtOYStnPNKTxynsBqc769tOP9xmZ8iPXVHn7LOssPLgapK2pLjavCAJQlKVAgcyeJzjNRt6hIt10kRWSooaxgqOScpB/iax5tW15BhBIDQRm01w1CnRdqCvG2fZs46oBrfW++6mOs16VsvvsW34jL8yP9VO+xbfiMzzI/1VqWlQ+lFp/ENwUvmCR0Hettd9i2/EZnLsT66d9i2/EZnmR/qrUtKelFp/ENwXvmCR0HetqvdLEMNkxrfIU5jhvFJSPqJrXd7vUq/TlS5ygVHghI5ITnkKjqVjZ22J20GhkZ12jBX0rZsrJuyoTb9JvKVP7Ee+u1/rj901AVP7Ee+u1/rj901a2f77B+pvWp5z3aJ9J6lvwV9r4K+19ALkS+V592t9811+cKr0FXn3a33zXX5wqtD5Ye6Q/q7Ctr5N+8P+ntChqkLfe5lqYkNQHixvykrWk4V4OeHk41H1NWSKZkC7NMs76RpZLYCcqwHOJHXy51ziVEUxf2RoaHqPWt0mCxsKsQVF13Sup7aS5PKQ53W6h1LW6U4lWCtOSePnNYHdr4QEB5YSEKbAzySo5I8hNWNEVKtsLi20whxTW/W01oBGsJJT4PLn1VMQYiFOvOLiju0txC+2iKlZ8IK1gpOAjPg5PVWYhyUzMuOVFNQSK35s+OrDtWKfNwJdopDxAObP0a8ehVm435qRb2osRt5nDqHSFva0tlKcAIHUMnNR7N2mx1SFMS3mjI4vFK8aye36/PVniBpq4WGIGWUR3w44tJQkkq1uJA1dY4ADq4CjEGRDhs7uEDcmoIUltbAUri+oElJHE4x9FVOlZiM7L5zDQDoBu6Hal4JiBBbkZGJznWbzUaRroqo1Pkxywpl9aDHUVNEH3BPPHlrlJuUuaXO65Lj2sgq1qzxHAfb9tXV2Dbm3AAgJWDODTaWgpKgE9Z6sccc6+i0tOR4jD7CHNEmMlBRHCEKSRleleSVjHEk9lPNMxewROvQMb7rrs92peG0oFzjDv6K4nC7UqJ3S6oMguEhng1/wAnHPD6eNS9t2gRBYfK231y1lw60u4Q4Vpx4aevGSRU+hhu7QlLeZytyEo5jR0lXCRgEJGOrA8lcI9qhxGI8eQreSWlTUoKWgUuYT+cc8MdXPjVUGQmYLw+HEuIF510GnR3LyLOS8VhZEZeDgOk40wqL96p6p0lSVBT7hC9Grjz0e583VWQ5fLi6+zIXOfU+yCltZXxSOurYmxsm4RpoQUpEdsKbWyA24SweKD1kEZPCo6RFjpsTroA7sNujlTegYSgue7CvhHhny86hdZ81Ca4mJSlTnvyb/G/SphOy8QtAYDWgzXVuIww4YKKd2lubklMhMtbUgNJaU4hWCsDlntPGsEzpCk6S+sgJUjGfzVHKh9Jqy2eOF2WORHbcYdEozHS2DpKU5R4X5vHl5alHLc33axHkw20Rm5cZMXLQGtJQSsZ/O48+dVtkZqYYHmKb9ucA7tfxXa1Q6cl4LiwQxdszVG+ubML1S3bzPfbS29NfW2EaEpLhI0nmPs81I94nRVFUaW60SgNkpV+aOQ+irXsyn2RcXInNtONvyd28EREnCQn848AhPjAzkVwRCtyoZ1cXTHh70FsBKUlaQSFZzkg8eHXXjZGYexsZsUitca5htXrp2AxxhGELqVpfj0eLtKqXd0gpCd+vSEKRxP5qjlQ+k867371cJIT3RNecCEFKcqzgEYP1HFXEQyuewZsNLUhHdm7S3GTlSEY0EI4BWMnGedVfadlLN6fDTe6StCFhGnSU5SM6k9RznI8dQzMpHlIJic4SKgZ9Fa4+LlLLzMGZiBmQAaVzHPTRxUeuZIcS4lx5SkuBIXn84J9z5q6KUrCOc55qTVZdrQ0UAolehdl/e7a/mzf3RXnqvQuy/vdtfzZv7ore+R3vEXYOtalyl/Ch7T1KXpSldRWiqodJfvSlfrW/vCtJCt29JfvSlfrW/vCtJCuR8rfzBv0jrK6Hyd9zP1HqCAEkADJJAA7TW+dltm42z8BtDbaVSlpBed61H1VodKihaVp5pIIz4q9D2a6MXi2sS4qgpC08ePFJxxB8dXXI+HAdHiOd7YApsvr2K25RvithQw32TWvZ2robviVSXg5HW1DbK0mSojQCnnns58O3FZQu8FamAmWyVPglpIWPC8lQ0mzXF1uZFaUwIq3VPJJJ1KUVBQSeHDiDx49VYrOy01L6FKWyEuOJcdIUSUYdU5hPDj7rHVyrd+fm2uoGVH3wGr/AGtV5qXc2uVQ/ZTNu2iiXFkvpWhpvUQjU4kkgJ1EkDlwycHjwrKXeYDYBXLZSCoJGV44kAgeYiqwjZW4Nx0FJjhxpsNJTqOFJDa0as44HwwceKsYbLXJ99XdCGUpTgfjVaVpKEpPLicbscOvVUIm55rADDq7x91JzEq55OXQK2vX22x1OpemsoU0cLBV7k+OuabzAUXQmWz+CTrWNfuR2nz/AF1CLsM1yNMiYjJaUpxTbpzrOtYVg9gH054VjObLTVS5bqVt6VKWtGXFHUStKgMYwn3PEjnmp3TM628Q6j/f2UbYMscX08DVtVhl3Zhi3d2skSG1FIb0H3ZKsAZ8tZrDzchlDrCkrbWNSVJPAioaPYS7akx5rhbd7oXI/BK9yoqKgM444z9VZtjgOWy1RYjy944y2EqVnIJq7hPmDEGWPVLdx8dSt3thBhyTfXgujaS5u2m0PvsJCpBKW2QeRWogJ+36q5WOys2eNhOXZLnhPvr4rcV1kny9VdG1sJ+ZZXe5E632FofQgfnFCgrH04qQttxYusFmXEWFtOJyD1g9h8YqIUdPHLzNGTvOVThX7qu8Swyc5NeFO2mtfDdoiXEIW8EqWSkAgjiOf2V3R5bMxoOxnA4jJHAdY6qg5lhkSZwdStsNkqVxPEEngfMT56yINndZtnczzuh7XvNTZ5K/n/GvWRpnnS1zLr166HADAQ+9TfCmRVaTYJf4ULfCgsIHFZ5DHDl4vro7Y5q0PJDoSVADUF8VecHlXvlMYfwjv2rzmYXzBuVm4eKup5hqQ0pt9tLrahhSVDIIqu+wE5QdBlYUtYVqCuYwrhy8YHWcVZUg6QDjOOqriFEfFBD2UUURjWUyXVWjdudn2rBeAiKCIshG8bSTnSc4I+zz1WauXSRd2bneWmIqgtuI2UKUORWTk+bAqm1xC1mwYc/FbA9mvd2rqVnOivlIZi+0R/rhRXPow98x+bL+1NbpFaW6MPfMfmy/tTW6RXSeSn5d/UexaRyg996AlKUrcFryUpSiKB2J959g/u6N/hJqeqB2J959g/u6N/hJqeoiUpSiL51VRulT3us/OkfYqrz1VRulT3us/OkfYqsNbX5bG2FZGzPfYX1Badp5BSvqThSSTjBya4UF1dWBAu+yra34c5DeFhD6Gl692ojIC0kYB89dnfB2g+Pj0KPVWdLYmQtqDc2nA0xKmoS0SQd+hWMkeLGM+Wu60b67TI7q1Ieej3N1b+pSQQjQAnh1jgRwrbWwphj+agRXsvIAqcK4i+t4NaU0nArWjEgOHORobX3VJpwN2Yim7PVRffA2gz/xwz+pR6qd8DaAcpyfQo9VS0e3zWtnktGMpMNUBTrvgDBUXQck886MfRWbcCyJKkyW1mKG5JbX+DC91u+AbA/N7CeuphBtEsDnTLxXJ04npUZjSWUQIDTQnRm6FXO+BtD8eT6FHqoOkHaH48PQo9VSaHrcu62+ItbrCP8AdHmFFsLKsIxpVjGM55+Wvg0p2cWW0a45DwfzoDYXvOBJPhawMYAqOk96xE066uc5qa9arypS6suL6Zhnrq1b1G98HaH48PQo9Vfe+DtD8eT6FHqqYkJkC5PC6IQLdok9ylGkLLW7/N/5cYxnrrmzG7vnxVQGwtrumJIS1gAtMaCOPkxx8tSCFaDjkiZfjTPXbjh1qgxZNoqYDcK5t2GOlQffB2hz/wAePQo9VO+BtCec4H/9lHqqQllI2XUWEFbCmVBZ8ANpd3p4590V4xgcsVh2iTb2NnNF3QVMqmqWkoGVakpSQPIeIPlq2c6ebEDDNOFW5VammzHipwJQsLhLg+tk0oK9Si4e010t7rjsGWqOXjqWlCRpJ7dOMfVWd7ftoc/lE+hR/pqyx3N7crm+w2S6p5hTjbQRjdlrJCtXJGeZHGsVuDMjWcoVGLUMQg8sBIxvN9nOe3QPMKmbKzsNpEOYdT1jdXMdufhoKidMSr3evBbW4X0zjZmUKdvtoccbiT/+yj/TT2/bQjlcTj9Sj/TU4qC8xMQtSQ0p2fJejYSlRcSWxpKM8M9meuq9tdHUJiXghQBZbQ6pWnVvdOSFaeGrGM+WoZnzjLQnRPKHmhpidGOJ471LLmSjxGs5loqK4Ddh4KnTe9rEoQr2VZU4pTaVtBKCtveHwSoaeAOfHRV42vRIubKrggKtzZceO7RgpxkafB45GfNWHOt7zl6jXRJSmGpyIGlE/jThAIHkwSeyu1y9tyxNittqTJDErulwngsISpKMeQGr7nIocWvjPbfQeub8RxNDsB0hWeRDLQWwmm4E+qLsKjoFR0it4WFebrtBIZnM3K4lbURSEPJQQkK1cuQGfpqr+SrhfIroh3uYUf7rKdjqYczwcHHl56p9a7aYe2MMtxNxxNf3jTHNToWdkCwwzkAAVzADMO2vUlXvop/L0r5qfvCqJV76Kfy9K+an7wqawvzODt7CqLW9wi7O0LcNKUruS5Wup38U5/ZP2V5pX7pXl/jXpZ38U5/ZP2V5pX7pXl/jXNuWX8D+r/qt05M/xejtXytq9Gez0dMEXeQkOSHFKSySM7tI4ZHjJzWqvLW3OjK9MP2r2MWsJkx1KKUk+6QTnI8lYPkwIBtEc7jQ029+KytumKJI83hW/Z/tWm53VyC+yxGirlurQpwpQrBCEkAkdp4jhXb7MwNLyzLa0snS4dXuSTgDzgj6Kx7nBmrnR5VuUyFoaWyd4T4OopOoY5408uFQzWzM1gKUFMLUwtCmRrIDgS4pXhcOHusdfKunRI00yK4MbUfbNx6lojIcBzAXGh/39t9cyllbSw+7u5w41ukt7xTynABgp1DA6+FZy7pDQpaVyWgpGrUCrljBOfJkeeqsrZCYuKiJvmA0UJKneOoKDZRgDHLJHHPbwrjJ2dusp90OojpRILoK23VHd6kpweKRwygeercTU8xpLodTXDs6NKlMCVcQA+njxcrQb3b9LJ7sZw9nd+F7rHA4+nhXFu/W51LakTGiHFaEeFzPLH11EQrFNhutrSIy96MPhZUrR4ZXkcPCJzzOOIzWO/srLcVCCHWhulOazrUMBT2sHAHhcOo1KZidyahni7XtUYhS2VTLu/3q2KzNXGM+ZCY7yHVMe7Sg5I/6wfNWJYbv7NRDJDbbSSRgIe1nlnjwGDx5ViWSySLdJfckKaUjd7pvSSSpJWpWVZHD3QGOPKu6yWt+C7JdlBhBdCEpQwMJASCM4wMZzy6sCpob5l7oZcKVrUdV/iqje2C1rg01wophxYbbUtfuUpJNVjZaKmchV+moDkuaSWs8d01k6Up7OAyaszzYdacbVyWkpP0iq7shIEeGbPJOibb8trQetH5qx2gjFex6GbhB+F9Pqup00rTpSFUQHluN1dl/bSvQpx6cww7unV4XoKzwyAkdZPVyrnGlNTGg6wvWjJHkIOCKjbta3Zz6FsbtB3ZQVlRyBg8MciONcGLK4LWYy3A08VlwKQcgKP2+Py1JzscRXNyKgeKKnm4JYDlXqczTIqse12SovB1xpSF4zkk5wkgZGOo4rhI2dmO7wJW1xUCSVHwueCeB4jIx5OqqPKY9K81xVXMwq/icFac8a5VWTs9KKnSH0DU6Vg5PhDC+Yx/zAdfAc6siQQkA45dVXMGI+JXKZkqF7Gt9l1VrbpN2dYTFTd4qAh5Kwh/SPdg8j5c489avra/SfemWrem1tqSqQ6tK1pB9ygcRn6cVqiuQ8pRAFpO5rQK7e9dFsIxTJDnNJps7q1WTb/yhE/Xo+8K9IJ5CvN9v/KET9ej7wr0gnkK2Tkb+HG2jqKwvKb24Ww9i50pSuhrT1qHpY/LUL5t/mqg1fulj8tQvm3+aqDXD7f8AzSNtHUF1KyPcIWztK7oct6BJbkxVbt5vJSrSDjq5Hh21lyb9cZaN2/Iy3lKtCUBIyk5TwAHXxrls42y7e4qZTQfZ8MqbP52EKOPqFWeJabM+mM1DCZgVMC1OZIOlSFqS19GlOfLUclKzEeFSHEoCaUqdWbpXs1MQIMT12VNBfQaT46dqqyb7cENyEJkkJkKUpzwU5yr3WDjhnrxiutq7TGJKZDb2HktBoHSCNAGAkjGCMDrqwtx4waTclwWA4qIhe6KTugtT2jOn+yKyJNshNLdYREbKH1zCtzBy1u/cBJ6hwq58im3AO57QRjnN3EnYrbyuWaSOa01uGbEa6cVDDaeYi3rbQ+rux59bjrpQDkFASMHmDwPLHCsVvaK5tMMstSdCGdOgBCcjTyycZIHjqdTAiiIywqG0FNuQSpejw1Fw+GCezlwr6dnYzXsg6FokRnVaWToKC2Q+hKhg+JWM8qkdLT7qERc2k5tPSMelUNmJNtQYefOAcfsbhouVZXcXu7mpjGGHmdG7KRyKQAD9Wa7pV9uExtxuRIy24gJUlKEpGAc4wBw48T28Kktq4kWKGe5mW2yHnWytptSEFKSMDwuJUOsjhxqaiWe1KabVLLLc4GOFsbs6S4pCilOrsV4JP86hZJzT4z4DYucVvIBqOvMpnzUu2EyM6HsuFRTs1qqnaG5ESP8AeTmQoqcOhOckYJHDhkYBxiulq7TGZLcht7S620GUnSMaAMBJGMEY7amja0qhoeMXCfY1alrSnwQ6HSOfLIFSgtkJ26bh2E1HZjy3Y6VBJ8NAZUoKV8IgjOaqbJTkTJPO6CLznVLpuVZUc3prcM13HqUCnaeYiE6EPK7sekKW46UA+CUBIweo8DyxwrGb2huTLDDDUnQ2xp0AITkaTkAnGSAeo1YYtrgNKZcQliRGEVgF5xlagpS1qGdA45IGMnliuty3Q4bMthEVte8M0pcWMqSGvcaT1ddSmVniA4xqZsT0bzn6VEJmTBLRCrnwHgUGbXRVWVKVKLRUgI3baWxjrx1/Txroq7ew0Ny6OtLjJSyZrCUBIwCktKUQPESKwoEhBkOOSLPFa1wnHglTZKSpGcKAJ4DqI68VZvs2Jl/tH3kkYHNdsHTRXbZ9gachpuGkZ7+lValXCNY48x2zSGy2MtMuSY5bICkqXgnPI8xw8VVJ9Oh1YwQMnHDHDNWMxJxJZoc7P3A9qvIE0yO4tbiMd5HZVcKUpVirtKUpRFuDop977/zlX2Jq99dUTop977/zlX2Jq99dd1sT8tg/SFym0/fYu0oahdrve1dfmy/sqaNQu13vauvzZf2VfTnu0T6T1FWcv+MzaOsLz8KUFK+fF2MrvkS3JDEZhwDdxkqSjA44KiTn6SakVbSzVreWtMda3Fa0qU1q3atATqTnkcAVD0q4ZMxmH1XUr2CgVu6XhPADmg0769asbu1CFJfZat7DUZUdLLWkHeJKcFJ1ZxwUM8qxnNqJjhQdzFSkFZWgM4S7rACtYzxzgcsVC0q4daE079/xuUDZGXb+5vr3rMkXJ+ROTMJS26go3YbTpSjT7kAdnKuVyur1zSyl1phlLWrCWW9AJUckniedYNKtjMRS1wLqh152+OrUrgQIYIIaKtuGoKa9tM7KFJSwHUkEuBvwlqCdIUfGAeHlrHYvchgIToZdaSwGFNuIylaArUM8eeajaVKZ2ZJqXm5R+SS9CMgePHcpF2+TXnmHlrTvWH1PoWE8dRIPkx4IrPjbRDdzDJjxBlgIZYDP4MnWFKyB5+fUKr9K9ZPTDHF2Vee6i8dJwHtyckCmi6l9ev7UUwnaWaC6opYU6txbqXS3lbalAAlPHhwHZUfOmOXCU5Jkad64QTpGBwAH8BWPSookzGjNyXuqPHepIcvBhOymNAKUpSrdTpSlKIlKUoiVP7Ee+u1/rj901AVP7Ee+u1/rj901fWf77B+pvWrSc92ifSepb8Ffa+CvtfQC5EvlefdrffNdfnCq9BV592t9811+cKrQ+WHukP6uwra+TfvD/p7QoauxoPasx95qA5t5yB9FddTlilrh228uMvFh7SwEKCsHG844+iuay8NsWJkk0F+24VuW7R4hhwyQKm7HWaKPgzHoD7z6EKWstLaUSSCnUCM57axyt0HeFbgK+a8kau3j11sB0LSuQ8hTabeqTMMvwwAsacJyOvjgDFcY6O7UWtlgIeYWqKoBx5JSkITlelPMderNbAbJeRzfOYYXaaX41IzbarCi0mj1+bxF9+it14pXPTQqAUO5QlSXNWPABBz9FdgMonfDuglIP4Twjj6au0lu44huPKIuDkSShhZdTkOFzISFZwDoPDjUdKuM0QLnHmT0azLYS4Wl+BgpVr4Dn48cyKtn2c2EfWcdwzNrffj2Z1cNnjEFzRoxOmhpdh2qrfhQUgbwEjKRx457PLX3LpATlwhJ0gZPAnqrYq3UKlMpcKnJP+8qYPdSCpSd2AkoIGEAnOB1VhLQmZc30R1NF8TIj60FxOUBKcKyrOFEHmR21M6yA00ETPTDVXTp0KEWnUVMPAVx100eMFSUiS2gLSHkIHAKGoAfTXH8MFhA3uvqSM54+Lx1b7ddCDFblSsRPZdYUlS+ARjI4fBzx7K5TpTsVUl9b27kMQg0lxb6VvalOAjJHDOnPLkKh83QzDyxEwzU1Vuv3bFL5e/Lyebx76aN6pylvAJ3i3MIOkZJwk9lfFbxIIVvAAADz4DqFXedDi3P2UQ+cNJuDqy+h1Kd0CgeEQfdDPUKTZFuK3dSdOmXBL61LBSpIT1DHADr51U6yiCaxKD/AH1U04bKLwWiKCkOpzjd36O9U2NGekqVHQ5ugpOohxehJ8ueHkzWTeZ7865uuu+CsEJSlCyUjAAyPFw+urPNS/JjmHMdacujzEgJBdSSpJdQpA1ZxyCiBmsVRbO3+pRSpIWBwUMag11Hlz+ukSRMJjYYf7TmjfWgxxb2hIc3zj3PLR6ocRwvrTP2KqoDyVqbbDgUeCkpyCfKK+fhCFZ1kDgrOeHiNXeS/wByOPyt6GJSmYrI1PBbiFbzwgVD3RKRknsrsYcabRPWt0ORlPS9+kOpShGchOpPNeeGMcq981NysnnMNW2mffoXnnI0yub0ffNu0qjhUhakKSp5SyMJOSSQOyuCm3df4RDmsnHhJOSatdwlT2HYjzUptEEusdyhKxqxoAVpxyHMHPWazYTrlxuSyp5Lq4953q9bgGloAgEZPEDsFUNs5r383lmtc4GjHHb0Kp0+5jcvIFKZjhqNyolK5L92rHLJrjWANxWZCV6F2X97tr+bN/dFeeq9C7L+921/Nm/uit95He8Rdg61qXKX8KHtPUpelKV1FaKqh0l+9KV+tb+8K0kK3b0l+9KV+tb+8K0kK5Hyt/MG/SOsrofJ33M/UeoJVjtUa/WmfBZtbymHrg2HG9KgUqSe3PDhVcq/NXpmI/b460qVNDUZMZQHBKXEoC8/Qnh5aw1mQob3F73lpFKEXY4jpFw1rIz8R7GhrWhwINQRXACh6DeVFu7fbRMOrbXMQFtqKVANJ5jh2Vw74e0HxxPoU+qpKbGBsb5js74O78rAYSQHd8QCXOerGAEjnms0Q1tSYzUiIlqLHmNNtamMDBYUDk445WRx7azfNWiX0Ew/McTn6dX2WI52RDamA2tSM2boUD3wtoPjifQp9VfD0hbQH/7xPoU+qs+BAejojExymSxCTqaEcOOkqeUCQlXDlzJ6jUc1HY9uMyPGQgsnfoaQBwKtCsAfTyq2ebSYGEzDgXEDE3VG3MrhvkDy8CC05IJwF9OjpXMdIO0K1AJlpUonAwykk/VWVO2y2mtziW5U1gOkHKEJbUUeI45HxVHTGTDu1kQ+3uFoYjFxKhpIOo5z4+FTMxhxtK58qE1GlsJmLBLASCE6d2ojkeJOD11VCdPPa8GYfVpGc01nj1qiIJRpYRBbRwOYVz0puv2hRnfC2g+OJ9Cj1U74W0HxxPoUeqphDJXc5Co0Zp1x2TGTIG5SoBlTQKjjHgjPM1iQ0td326G0lsR+5XH2wGUrKnfD0q48VHAGBnqqQstAOA8pdeaYnTTTv3KkPkiCRLtuFcBoro8YrC74W0HxxPoU+qo5nae6RpbsqJKMd145c3aQErPaU8s/RVpajPGU6uLAStxb8ZuSVx0k7soJUop4hGeBPZwrpYskeWi0SEBbYZGoqLY3KwJBGnVn3RB81UPlrRiU/buJFc5GBpdfo7lW2YkmVHMgV2ZxWm/vUV7ftoflE+hR/pp7ftovlA+hR/pqDngJnSgAAA84B1fnGsesI+0J5ji3n33E/vHvWVbJSb2h3NNv1BWX2/bRfKB9Cj/TT2/bRfKB9Cj/AE1WqVT5ynvnP/5HvVfkEn8pu4Kye37aL5QPoUf6ax5m2N8nMlmRcXC2rmEJSjP7IFQdKpdaM68UMV1PqPevWyUq01ENu4JSlKsFeK59GHvmPzZf2prdIrS3Rh75j82X9qa3SK69yU/Lv6j2LnHKD33oCUpStwWvJSlKIoHYn3n2D+7o3+Emp6oHYn3n2D+7o3+Emp6iJSlKIvnVVG6VPe6z86R9iqvPVVG6VPe6z86R9iqw1tflsbYVkbM99hfUFp2lKVwpdXXYtl1vVvG1ICTpORjB54qdiuu2S1tSFBhTzp3sUKaUpTecp16uQ4A4BzXftE405ElPMvtOJlzUutBCwVad2RxHMceHGsyNKS/amUOTGe5DCaYDK3RweDoJOnqwOvsrYpeVEGO9rX+sG3b+6m+qwcaYMWE0ubdWh3DVpJ20IVZWu4ofaeWH0vOo0NqKDlaNOnA7eGBWMIr5W42GHdbYytOg5SB29lXE3VqTJaX3WnUqRNDK1Lxo1IAQePuR2ViXWaG7W60mUlckdytvltzUV6UL1DI90OIzVEWRhBrnc7UCui/1anPn6ta9hzkSrW83QkDTdfTRm61WTFfSWwplwF0fgwUHwvJ218Ww83vN40tG7OleU40k9v8A11VsF+U1LumIL7WHO6HmlGTrKfwRAIPANgdnqrEaXEkR5MS4OMSlhmIl4mUEcU69Sgv84gEdtSusiHUhsTTSuoV8alQLUfQFzNBOoVp41qjrQtGnWkpCk5Tkcx/1muNTO0So6noKYboeabiIQFA9hVz8eMeeoasFHhCDELAa07tSzECIYsMPIpXN0pSlKgUyVkGfJL6ni8surRu1K6ynGMeYYrHpVQe5uBoqXNa7EA5ug4pXMuLLQaKjuwrUE54A8s/9dlcKV5UjDOvSAcQlKUrxepSlKIlXvop/L0r5qfvCqJV76Kfy9K+an7wrOWF+ZwdvYVi7W9wi7O0LcNKUruS5Wup38U5/ZP2V5pX7pXl/jXpZ38U5/ZP2V5pX7pXl/jXNuWX8D+r/AKrdOTP8Xo7V8qUjWuULS7eIrwQmO8G8JJCwTjwh5x56i6s1mu7NqtLC32hJaVMXvGNWCoaEkf8AiA81aTJMhRIh500AFa6Ddf0LaJt8RjBzYqSRdpF9R00WVdL1tNY5DcN25uvOFpLngjVgHqPDqwawE7a7RKCim4PKSBkkJBx9VWCHcRIO933++uRYyyUSEtE4WsqBUeriMjniuqJEmKt6Exw0Ey0zFqQ24AHNScN8M5I4HHCtmdBmIj6wY76HNUml4GNVgWx4LG0iQW1GegFbicKarlCHbXaIc7g8MYzlA4fVRW2u0KCQu4OpV2FIH8KmsNLWt9cllliS/EU07rSogoQQcp6sHA4iobax4OexoOTIQ0sPBT6XVDKyRlQ4Hh5sirKYE3AguieUOu1nTTSc16uoL5eNFEPmWiuoY0rozYFfDtrtCnObg8MHHFAGPqrMe2l2hYgtSn7vpU8NTTOnKlJzjVywBwPM9VcNpcdyy30uNrblT0us6VglSd2eOAcj6azY7qpNoYaefZXBMJppDanE8Hw6M8DxBxnj2VIzyrnHw3R3EgVF5xrt1A45wqHugZDHiE0AmhuGgatJ4FRSttNokhOqc/4XucoHheThxoNtNoiopE94qHMBI4eXhU0bmJkllYlJU7vpyYylLA0EpAbwTyHZWFPnORYc9QkpE3dxG31ocBUo+FrGRz/NzXr2zDAXCadQa8fVyvi8BeMiQXEN8naCdWunw+DdrWCdtNoRp1XB4auIygcfqrCmX66zH0Py5Lu/Y4JcCdKkZ6sjBq4ynxIvcJDK0OIL7zjClPpWQN0dOkDghAOMA8c1iNITKYlRbkpMmWqJHTIAkoSpSg4o51ngSE4zVUSUmYhLDMOO2tKgV07tV68ZNQGgO5gCuOFwJpoF23PcoEbYX9CR/wDE5AGMgk8xT253/wCVJH1V82iSy2La1FeS+21HUgLBzkBxePqxUJWFjzM5Aic3zzjT9R7ysrBgy0aGH80BXUNJ1Kd9ud/+VJH1U9ud/wDlSR9VQVKt/L5z5rv+R71N5JLfLG4dynfbnf8A5UkfVXFe199cTpVdJAB7CAahKU8vnCPxXf8AIp5JLj+GNw7lyWtbiytxSlrPFSlHJNcaUqzJJNTirkAAUCybf+UIn69H3hXpBPIV5vt/5Qifr0feFekE8hXSuRv4cbaOorSOU3twth7FzpSldDWnrUPSx+WoXzb/ADVQav3Sx+WoXzb/ADVQa4fb/wCaRto6gupWR7hC2dpWRAakPzGWoJKZCzhBBxjPM56hjP11JNWaew4G2ZLDbGA+JCZGGhg6QrVjnnh9NdezBSL9ELgJRheQDgkaFVLwJ1vlWucw7HkNW6M02nAcBcOp3JOcY4Z5Y6qokYEGJCynuofWpeRgATmw0mvQUm40Vj6MFRQVuBxJGkX6BgoK5vXFqZIYuUh5b6VDehTmrJHI+PgeFdAustKHUiW9u3lanU7w4WfH21O3ZEJzaJ4T962+ZKE6BgtbvKQDnOfc8fpqSkP3GJKnSJUdlhxmLJ7lVukhRQFpCTpxxAHI466l8jeYkQiIaAkZzdfWuGvao/KmBjAYYqQDmArdhdffowoq+/tZdJJkh6WtaJA4oKjpQcg5SOrkMVgSLnMlFZky3nStOhRWsnIznHnAP0Vf20JVKnOoa3ji3Wt+hDKCFNlhJwon3CSc5IqHjQHHrZ3UzHLkdNs0lxKcpCw7xGe0D6quY0jMuudGLrnHPmO3X0VVvCnJdt7YQF40Zx427VVJU1+aUqmPuyFJThJcWVED6a5GfJyVmQ5q1JVq1ccp4JP0DlV6Xb1pmLWWkNhy5uux9TQVvE7okaByOerqzXxZEGUuYhARKWIbSlPNICtalnWCnkFaQnOKoNlRg4udEOOuuG3wM6q85QqACHm7dngjBVhi+tM2tyMll0PuJKFqD34NQKtWoo+F1Z7K6bpf5dxnuSu6HkoC1FpBczugrqH0ZFWGRDKmHn2WQWGY85DiwnghW8VgHsOMYrsnPTod1iFthhq3plNtxHC0nKm1AZA+Ekg8Tx41VEl5jmw18Q5Pq0oOObCpv061SyYgZZc2GMq83nhnvuF2hVCPcpcdSVRpTzSkt7sFCyDo7PJz89cO631YJecOEFAJVnwTzHk48atioStoIkwyVLStE9wb5tpOlACBjXywnhUFtKkJu7gSAkBlrgkYH4tNY6YlY0vC5zLOTm469Sv4ExCjxMjJAdfXhqz1WIq5TFstMrlPKaZIU2kuEhB6iOyuL0+W+8p5+S646pOgrUsklJ6vJWPSsaY0Qi9x3lX/ADUMG5oz5hnx359Kyk3OalpplMt4NNEFtAWcJI5YHirrkSXJRbLpyW2w2nHYP+j566aV4YsRwoXE9JOGG5BDY01DQDs0pSlKjUiUpSiLcHRT733/AJyr7E1e+uqJ0U+99/5yr7E1e+uu62J+WwfpC5TafvsXaUNQu13vauvzZf2VNGoXa73tXX5sv7Kvpz3aJ9J6irOX/GZtHWF5+FKClfPi7GUpSlF4lKUoiUpSiJSlKIlKUoiUpSiJSlKIlKUoiUpSiJU/sR767X+uP3TUBU/sR767X+uP3TV9Z/vsH6m9atJz3aJ9J6lvwV9r4K+19ALkS+V592t9811+cKr0FXn3a33zXX5wqtD5Ye6Q/q7Ctr5N+8P+ntChqUpXLVvq73JbjkRiKrTumVLUjA45VjP2V1tOrZUVNKKFFJSSk8wRgjzZrhSqy9xNamou3KkMaARS4143neVzLi90loqO7SoqCc8M9Z+quFKVSSSvQAMEpSleL1KUpREpSlESlKURKUpREpSlESlKURK9C7L+921/Nm/uivPVehdl/e7a/mzf3RW+8jveIuwda1HlL+FD2nqUvSlK6itFVQ6S/elK/Wt/eFaSFbt6S/elK/Wt/eFaSFcj5W/mDfpHWV0Pk77mfqPUEr7qUSCVEkcuPZXyladUjBbKuxqQ6ytC23FAoWFjj+cOIP1V3ruct0SA4+taZBBcBPPws/RxrEpVYixGigJptVBhsJqQCdnT13rmXnSrWXFlQGAoqORXEEg5Gc5yCOYr5SqKk4qoADALktxTitTiipXWVKzRTq153i1Kzw4nPAVxpSp3pQXXYLmHXASQtYKhgkHmOyvmpXg+Ecp4JOeVcaUqV7QaFlouLzcF2KkqAddDqlhRBOEkY+usfeuBAQHF6U8QNXAGuFKrdEe4CpwVAhsaSQMTXpw6k5njkkniT10pSo1WlKUoiUpSiJSlKIrn0Ye+Y/Nl/amt0itLdGHvmPzZf2prdIrr3JT8u/qPYuccoPfegJSlK3Ba8lKUoigdifefYP7ujf4SanqgdifefYP7ujf4SanqIlKUoi+dVUbpU97rPzpH2Kq89VUbpU97rPzpH2KrDW1+WxthWRsz32F9QWnaUpXCl1dKYpSiJSlKIu6NJciOKWwQFKQpBJGchQwfqNdOB2UpVWUSKZh2rwAAkgXns/2lKUqlepSlKIlKUoiUpSiJSlKIlKUoiVe+in8vSvmp+8KolXvop/L0r5qfvCs5YX5nB29hWLtb3CLs7Qtw0pSu5Lla6nfxTn9k/ZXmlfuleX+NelnfxTn9k/ZXmlfuleX+Nc25ZfwP6v8Aqt05M/xejtXylKVzpbovmBXcJLyXGnA4oLZADageKQOQHZ1+euqlegluF32wXhAdiKr5gZP1mvuMcqUrxer5gc8UIHYK+0oiYpgcKUoi74cpyDIS/H07wAgZGRxBB+omscJAGMAivtKqyiW5OZeZIBys5SlKVSvUpSlESlKURKUpRFk2/wDKET9ej7wr0gnkK832/wDKET9ej7wr0gnkK6XyN/DjbR1FaPym9uFsPYudKUroa09ah6WPy1C+bf5qoNX7pY/LUL5t/mqg1w+3/wA0jbR1BdSsj3CFs7SvuSDwyPGOFfOIBHEZ5jtpSsDVZZCSeZJ8Z419K1K90onq4nqr5Svb15RfdasnwjxHHjzrtjy3oqiqO4UEpUk4OQQRg/Ua6aV61zmmoN4XhaHAgioK+61YAKj4PLjyoVKJyVHtyTXylU1XtAvutQBAUcHmM86FSjgFROnlk8q+Ur2qUC+61YICjg8wDzr4SSeJJ8ZOaUpeUolKUrxepSlKIlKUoiUpSiLcHRT733/nKvsTV766onRT733/AJyr7E1e+uu62J+WwfpC5TafvsXaUNQu13vauvzZf2VNGoXa73tXX5sv7Kvpz3aJ9J6irOX/ABmbR1hefhSgpXz4uxlKUpReJSlKIlKUoiUpSiJSlKIlKUoiUpSiJSlKIlKUoiVP7Ee+u1/rj901AVP7Ee+u1/rj901fWf77B+pvWrSc92ifSepb8Ffa+CvtfQC5EvlefdrffNdfnCq9BV592t9811+cKrQ+WHukP6uwra+TfvD/AKe0KGqc2V2bd2luO4Ci1HbGp5wDJA6gPGf4VB1s7omeb3VyZ4b7Uhfj04I+37a0axpWFOT8OFF9k9gqtqtOYiSso+JDxuH3U6rYrZi1RAqZGb0JwC684ck+XIrKb2I2cdQlbVuZUhSQUqSpWCPPWTf1Bpy2SHgSwzJ1OkJKgkFChkgeMjz1XJM6cJDwtglR2w0SywGyNDe5yDjGM6/p6q6fGhSMs/JMBtLh7IrtwWhQ4k1GblCK7eadalpGx+zEbQH4LDZcUEoClqGo9g48a7vaJs9n8mNftK9dV112YXmJDTspQSXEQ1lJJX+EbwDkcQRq59QNcnbxNjq0PvyULQptKsoVgHfqzxxj3OPoxVvzsgCcqXaBjg2nV07L1MWThAyYxPSe/wAG5WH2ibPfJjef7SvXXz2i7PD/APGNftK9dQMOXcFRW1XORLbjl4CQpIVqQd2o8DjPFYHADA5V2XBc2P3QuO/LCFPtpJdUsYQWio+5Bx4XPA8VSB0gWZfkzdza9XgqgiaDsnnzvPepr2ibP/Jjf7SvXWI1srsq9KcitRGFvt51IC1Epx9PkrptUy5O3eKmUqSFKCd42tJADe5ByRyB1/T1Vl2/XG2hksxXX1NrW65IbcRhKT4OkpPjyevtqVsOTiZJbAbTKp7IqozEmWVDorsK4ld/tE2e+TWv2leuq3N2TtlzujlstEFqK1HAMuUMqUFHiEJycZxzPVkVsXn14NVnZghuZfmXfx4uC1KB60qSCk+bh9FSzVnybnshc00BxvuGYVp09Sogzky1r384SRrOnHHMutno6sDaAlURTpHDUp1WTXPvebO8f9w/81XrrPv28Syw4hekoczp8Lw+Bwnges1iWVc1ZuZ1LU5qIbDpOAoFQ+jOE/QRR0rIMi815O3cNGxeiYm3Q+c547zpXDve7O/EP/NV66+d73Z34h/5qvXXNd3uQcI3AT4KsDQTk6lAcvInz1xXd7g0FgpClpbUQkt41YKvC+oeeqDCssYwB/xHcqucn/mn/ke9fO97s78n/wDmK9dO95s8f/sf/MV66+i73M5/AA4aBA0Y1HOOdT0B5b8Rlx4FLik+ECMYPXU0GUs2M7JbAb/xHcqIkxOwhUxT/wAj3rVe2OwDdoiLn2da1x2+LrSzkpGeYPZVCr0LtG8yxYbkuTjdiOsEduRgDz4rzyOQzXPOU0hLyUy0wBTKGC3KwpuNNQHc7fknHavtehdl/e7a/mzf3RXnqvQuy/vdtfzZv7oq/wCR3vEXYOtWfKX8KHtPUpelKV1FaKqh0l+9KV+tb+8K0kK3b0l+9KV+tb+8K0kK5Hyt/MG/SOsrofJ33M/UeoJSlK01bKlKUoiUpSiJSlKIlKUoiUpSiJSlKIlKUoiUpSiJSlKIrn0Ye+Y/Nl/amt0itLdGHvmPzZf2prdIrr3JT8u/qPYuccoPfegJSlK3Ba8lKUoigdifefYP7ujf4SanqgdifefYP7ujf4SanqIlKUoi+dVUbpU97rPzpH2Kq89VUbpU97rPzpH2KrDW1+WxthWRsz32F9QWnaUpXCl1dKUpREpSlESlKURKUpREpSlESlKURKUpREpSlESlKURKvfRT+XpXzU/eFUSr30U/l6V81P3hWcsL8zg7ewrF2t7hF2doW4aUpXclytdTv4pz+yfsrzSv3SvL/GvSzv4pz+yfsrzSv3SvL/Gubcsv4H9X/VbpyZ/i9HavlKUrnS3RKUpREpSlESlKURKUpREpSlESlKURKUpREpSlESlKURZNv/KET9ej7wr0gnkK832/8oRP16PvCvSCeQrpfI38ONtHUVo/Kb24Ww9i50pSuhrT1qHpY/LUL5t/mqg1fulj8tQvm3+aqDXD7f8AzSNtHUF1KyPcIWztKUpSsCsslKUoiUpSiJSlKIlKUoiUpSiJSlKIlKUoiUpSiJSlKItwdFPvff8AnKvsTV766onRT733/nKvsTV7667rYn5bB+kLlNp++xdpQ1C7Xe9q6/Nl/ZU0ahdrve1dfmy/sq+nPdon0nqKs5f8Zm0dYXn4UoKV8+LsZSlKUXiUpSiJSlKIlKUoiUpSiJSlKIlKUoiUpSiJSlKIlT+xHvrtf64/dNQFT+xHvrtf64/dNX1n++wfqb1q0nPdon0nqW/BX2vgr7X0AuRL5Xn3a33zXX5wqvQVefdrffNdfnCq0Plh7pD+rsK2vk37w/6e0KGrPtFxmWqYmZbSoONAlWE6gU9erxVgVZdkZLUX2UXJAUwphLbgPwVOJSfNk+audSTC+YaA/J16KAlblNuDIDiW5Q0HPeLla2elUJjoXLtLoKsjUhfgKI7MiuXfZjfJr/pBUY9bo8yDAtYWl6Pb1ugltYSHVBoLV4R4DwiePiqIas1s7slFaXXo7RjoDSHgSFuHBGsDwgnxc63N8/bLCA2KDgMBjSpwGZaw2Vst4JdDIxNxOFaDPn0K1Dpaij/8Y96QVxX0rRHElLlrdWk8wVpOaqL1kit4A153MtfFXW2shP2ca+XmyR4FsL7SHGnmnUNuBx5KidSSfCSPckEcs8qt3WpbQY5xeKDUNFdGjuvzytkbKc5rQ034XnvVxHSzGH/4170grknpWYcyEWuQsgEkJWDgeaqP7ER+5A6Ner2NMn3X5+80+bFSGz7bb1paiFb7Lk+YtreMqCeTYI1cMkceXjr2Fa1rviBrooFRXAHYMM9V5Es+zmsLmsJoaYnX1AFWfvsxvk1/0gr532Y3ya96QVUm7JCdto0pdTLCIy1OleU4dXjGnHUPHXauy20h2QhuQGI3dCXGy6CXFN6cEKxwzq7Kq85W3SvODNmGzRmz8KqnyOya0yDvPfnzcaK0d9mNx/8Ahr3pBUNO2/bVcWrla4rkaYE6HQpYUh5HYoDrHUaj/YCCq3RnFbxh6SltxtZfSclbmnRoxngOOrxU9gIMpw9yJcZCTJaIdeBGtoAherHAceI8VRxZy2YzQ10QZiLhW/o8V0KRkvZcJxIac4z5sc/imxWdHS0yUguWtwLxxw6MfZXLvsx/kx70o9VUOfZ1W+2NuyElMlUko4KBSUaEqBGO3VzqJqzi2/a8B2Q94BoMw0bFdQ7Is2M3KY26pznN0raXfaj/ACY96UU77Uf5Me9KK1bSofSW1PmcB3KXzFZ/wHee9bS77Uf5Me9KKd9pj5MeP/7orVtKektqfM4DuTzFZ/wHee9WbabbWZtGkM6BFhg53SVZ1HxmqzSlYOZmo03EMWM6p8XLLQIEKWZkQhQeOlK9C7L+921/Nm/uivPVehdl/e7a/mzf3RW6cjveIuwda1jlL+FD2nqUvSlK6itFVQ6S/elK/Wt/eFaSFbt6S/elK/Wt/eFaSFcj5W/mDfpHWV0Pk77mfqPUEpSlaatlSlKURKUpREpSlESlKURKUpREpSlESlKURKUpREpSlEVz6MPfMfmy/tTW6RWlujD3zH5sv7U1ukV17kp+Xf1HsXOOUHvvQEpSlbgteSlKURQOxPvPsH93Rv8ACTU9UDsT7z7B/d0b/CTU9REpSlEXyqN0qD/5cb+dI+xVXjNV3bS1KvGzsthkFTqBvWwOZKeOPp5Vi7VhOjSEVjbyWlXshEbCm4b3YAhaHpT6MHx0rgq62lKUoiUpSiJSlKIlKUoiUpSiJSlKIlKUoiUpSiJSlKIlXvopBN9lY5dzH7wqiVtPoqtK2Ysu5OApD5DbWetKeZ8/2VsXJ2E6LacPJwFSdlD3rDW1EbDkX1z0HELZNKUrti5gul78U5/ZP2V5qX7pX9o16ZI1Ag8q897S2tdnvk2KtJCQ4VtnHAoPEfb9RrnnLGE8w4MQYCo30p1Lb+TcRoiRIZxIHDHrUTSlK5ot5SlKURKUpREpSlESlKURKUpREpSlESlKURKUpREpSlEWTbvyhDx/Xo+8K9IAcBWhNjbUu7bQw20gltlYecOOQTx+s8K34K6hyPhObAixCLiRwH3Wh8pIjXRobBiBf0/6XKlKVvy1Nah6Vx/8ahZ+Lf5jVBravSraVPQ4lybBPc5LbmPgnkfOPrrVVcU5RQnw7TilwxoeH2XTrFiNfIMAzVHE96UpStcWaSlKURKUpREpSlESlKURKUpREpSlESlKURKUpREpSlEW4Oiof/L7/Dh3Sr7BV6xiq7sTaV2fZ6Iw8NLy8uuA8wVccfRy+irFnFd6sqE6BIQmPxDQuST8RsWbiPbgSUxUNtaP/lq6/Nl/ZU1WPOiInQ347nuHkFB8hGKvZhhiwXsGcEcFbQnZERrjmI615sFK7pcVyDKejSElLrKilWfF1/8AXbXTXz05rmOyXXELsbXBwDmmoN4SlKVSvUpSlESlKURKUpREpSlESlKURKUpREpSlESlKURKn9ice2u1/rD901AVdejK1KmX1UxSfwMRB4/86uAHmzWUsqE+NPwWtv8AWB3XqwtCI2HKRHO0EdJuW5xSlK70uTL4a8+7W++e69vdCq9AmtLdJNoXB2gVLCTuZiQoKxw1DgR9h+mtJ5XQnRJFr24Ndf1LZuTsRrJtzTnH3VOruZlOMMvtNkBEhISsEdQIP2iumlcpa4tNRcuglocKEV+1/Ws6Jd5UFttuOtIQ2tSwkoBBKk6SDnmCAOFZze1MtplYQ3HLy3UrUtTSSAEgBASnGBp6qg6Vcw5yYhijHmit3ysCIauYCdmO3SpqXtJJeVKTHQ0yw+V4RoClNhfuwlWMjJyfprEnXqZcWQ1LWhSdQUopbSkrUBgFRHM47awKUfOTESoc80KMlYDCCGCoz0Ugi9zG4CoKVNllTZbyWxrCCclIVzxmvkG8y7ewpqMtASVFYKkBRQojBUknkcVgUqgTMcEHLNwp0aFUYEIggtFCam7Pp2rOXeJiw8N4Eh0NpVpSBgNnKMdmK7pG0E6SFhxbaUrbWhQQ0EgheConHWcDjUXSvfKo94yzfrXnk0G71BdhcFLQ79JaTFjvLT3K0tvUQ2NZbSvVp1c8ZB4V3S9ppTk9b8fchpKnQ2jcgJKVnjqHIkgDPkqDpUgnZkMyA83dmCoMpALy4tF9c11+O/Ss6bd5dxbDctaVIC9aUpQAEnSE4GOQAA4eKsGlKtnxHxXZTzUq4YxsNuSwADQLkpSlRqtKUpREpSlESvQmzBPtetYx/wDat/YK0HAhO3KaxDjglx9YQMdWev6OPmr0ZEjpiRWWG+CGkBCfIBiuh8joTsuLFzXDpv7FpvKWIMmGzPeexZFKUrpa0lU/pK96cn9Y394VpOvQO1NqVeLDNiN/jFoyj+0OI+yvP5SUKKVApUDgg8MVyjlfCe2cZEOBbTpBPet/5ORGmWczODXePsvlKUrSFtKUpSiJSlKIlKUoiUpSiJSlKIlKUoiUpSiJSlKIlKUoiuXRj75uHxdf2prdGa1h0UWpQXMubicIIDLRI59av4fXWzq7JyYhOhWa3Kzklc0t2IIk86mYAdK50pStqWCSlKURQOxPvPsH93Rv8JNT1QOxPvPsH93Rv8JNT1ESlKURKUpRFrPbDo8XJecn2FI3iuLscnAJ7U+qtbyoEuCsomxno6gcEOIIr0l9NcVJBPhAEeOtMtDkvLTkQxYTsgnHONy2STt6PLMEOI3KAw0715npXpfdI+CnzU3SPgp81Yn0NPz/AO3/ACWQ9Jv5XH7LzRSvS+6R8FPmpukfBT5qehp+f/b/AJJ6TfyuP2Xmilel90j4KfNTdI+CnzU9DT8/+3/JPSb+Vx+y80Ur0vukfBT5qbpHwU+anoafn/2/5J6TfyuP2Xmilel90j4KfNTdI+CnzU9DT8/+3/JPSb+Vx+y80Ur0vukfBT5qbpHwU+anoafn/wBv+Sek38rj9l5opXpfdI+CnzU3SPgp81PQ0/P/ALf8k9Jv5XH7LzRSvS+6R8FPmpukfBT5qehp+f8A2/5J6TfyuP2XmiubbTjytLLa3FHqSkqJ81elN0j4CfNQNpH5oHkFejkbpj/2/wCS8PKY5oXH7LTuzXR5OujqHrshUOEOJSrg4vxAdXlNbgjRmYbDbEZCWmW06UJSMACu0eKnOtvsyyZay2FsIVJxJxK12etCPPvrEwGAzBcqUpWZWOXHAPmqt7WbJsbTRU5VuZTQO6dx9R8VWSnUeVW0xLwpqEYUUVacylgxokB4iQzQhee7ps1dbO4pM2E6Ejk4hOpBHlFRP1EV6ZIChxGa47pHwE+YVosXkdDL6wo1BrFeNQtqh8pYgbR8ME7acKFeaKV6X3SPgp81N0j4KfNUPoafn/2/5KX0m/lcfsvNFK9L7pHwU+am6R8FPmp6Gn5/9v8AknpN/K4/ZeaKV6X3SPgp81N0j4KfNT0NPz/7f8k9Jv5XH7LzRSvS+6R8FPmpukfBT5qehp+f/b/knpN/K4/ZeaKV6X3SPgp81N0j4KfNT0NPz/7f8k9Jv5XH7LzRSvS+6R8FPmpukfBT5qehp+f/AG/5J6TfyuP2Xmilel90j4KfNTdI+CnzU9DT8/8At/yT0m/lcfsvNFK9L7pHwU+am6R8FPmp6Gn5/wDb/knpN/K4/ZeaOZAAJPYKmrTspdry4ExYjiGzzddBQgDynn9Fb93SPgJ81csYHCp4PI6G19Ysao1CnaVFE5SxC2kOGAdJNe5QezGzMbZqFuWPwry+LrpHFR/gKnB5ONfacs1vUCBDl4YhQhRouWqRYr4zy95qSuVKUq4Ua6JMZqWw4xJQlxpwaVJIyCK1BtL0dzbY6t60IVMhk8Ep4uI8o6/LW5KHx1hrSsmWtSGGxRQjAjELIyNoR5B5MPA4jMV5odZcYUUvNraV2KSUkeeuFelyhJ5pB8opukfAT5q1A8jdEf8At/yWxDlMaXwuP2Xmilel90j4KfNTdI+CnzV56Gn5/wDb/kvfSb+Vx+y80Ur0vukfBT5qbpHwU+anoafn/wBv+Sek38rj9l5opXpfdI+CnzU3SPgp81PQ0/P/ALf8k9Jv5XH7LzRSvS+6R8FPmpukfBT5qehp+f8A2/5J6TfyuP2Xmilel90j4KfNTdI+CnzU9DT8/wDt/wAk9Jv5XH7LzRSvS+6R8FPmpukfBT5qehp+f/b/AJJ6TfyuP2Xmilel90j4KfNTdI+CnzU9DT8/+3/JPSb+Vx+y80Ur0vukfBT5qbpHwU+anoafn/2/5J6TfyuP2Xm+LAlzlhMOM8+snADaCa2Rsf0drjvNz78ka0nU3HznB7VeqtkpSkY0pA8lcj21lrP5LS0nEEWK7LIwzDcsfN29HmGGHDbkg9J3rlSlK3Na2lKUoipe2WxDe0I7rgqSzcEpxx9y4B1Hx+OtTT7JcbW4pE+E8yUn3WjKT5Dyr0Wa4kBXMCtTtPk3LWhEMVpyHHGmB6Fn5G2o8mzmyMpo05uleZ6V6X3SPgp81N0j4KfNWC9DT8/+3/JZX0m/lcfsvNFK9L7pHwU+am6R8FPmp6Gn5/8Ab/knpN/K4/ZeaKV6X3SPgp81N0j4KfNT0NPz/wC3/JPSb+Vx+y80Ur0vukfBT5qbpHwU+anoafn/ANv+Sek38rj9l5opXpfdI+CnzU3SPgp81PQ0/P8A7f8AJPSb+Vx+y80Ur0vukfBT5qbpHwU+anoafn/2/wCSek38rj9l5opXpfdI+CnzU3SPgp81PQ0/P/t/yT0m/lcfsvNFK9L7pHwU+am6R8FPmp6Gn5/9v+Sek38rj9l5or6lKlnSgFSuoAHNelt0j4CfNX3doH5qfNT0NPz/AO3/ACXnpN/K4/ZaLsWxF1vbqcsLhxc+E88nTw8Q5mtyWWzRrDAbhwkkITklR5qPWT46kgABQ1tVl2LLWWC5l7jnPUsDP2nHn7nXNGYLlSlKz6xS44zyqMvtjjX+AuJNB0nilQ5oV2ipSvh41FEhsjMLHioKqY90Nwew0IWhr3sXdrK6oKjqlR85S6yCoEeMcxVfUlSCQpJB6wRxr0yQDXANoOfBT5hWiTHI+C99YMUtGgivaFtcHlJFY2kSGHHTWi80Ur0vukfBT5qbpHwU+arb0NPz/wC3/JT+k38rj9l5opXpfdI+CnzU3SPgp81PQ0/P/t/yT0m/lcfsvNFK9L7pHwU+am6R8FPmp6Gn5/8Ab/knpN/K4/ZeaKV6X3SPgp81N0j4KfNT0NPz/wC3/JPSb+Vx+y80Ur0vukfBT5qbpHwU+anoafn/ANv+Sek38rj9l5opXpfdI+CnzU3SPgp81PQ0/P8A7f8AJPSb+Vx+y80Ur0vukfBT5qbpHwU+anoafn/2/wCSek38rj9l5opXpfdI+CnzU3SPgp81PQ0/P/t/yT0m/lcfsvNHKpC32K5XRYRAhPO5PutBCR5VHhXofdI+AnzVzSkAcOAqSHyOYHftIxI1CnaVG/lK8j1YQB2/YKn7HbEt7PJ7pmKD1wWMEj3LY7B/E1cK+Yr6Oqt6lZSDJQRBgigHi9atHmIkzEMSIakrlSlKu1AuAAAxw4Vr3bPo/NxecuFlATJVxdZPAL8YPUftrYZ66Vj56RgWhBMKMKjiNiupWaiycTnIRoevavN8u2zICyibFeYUDjw0EDz1iZ8temVISoeEAfLXzdIPJCfMK0l/I1uV6ka76e2q2hvKVwHrQr9v2Xmilel90j4KfNTdI+CnzVR6Gn5/9v8AkqvSb+Vx+y80Ur0vukfBT5qbpHwU+anoafn/ANv+Sek38rj9l5opXpfdI+CnzU3SPgp81PQ0/P8A7f8AJPSb+Vx+y80Ur0vukfBT5qbpHwU+anoafn/2/wCSek38rj9l5opXpfdI+CnzU3SPgp81PQ0/P/t/yT0m/lcfsvNFK9L7pHwU+am6R8FPmp6Gn5/9v+Sek38rj9l5opXpfdI+CnzU3SPgp81PQ0/P/t/yT0m/lcfsvNFK9L7pHwU+am6R8FPmp6Gn5/8Ab/knpN/K4/Zeam2nHlBLLa3FHklKck1bdnej+43dxLk9tcCHzUpYwtQ8Q/ia3QlpKeSR5q51eynJGBDeHR4mWNFKDrKto/KONEZkwmBuvFYsCCxbojMaIgNstJ0oT2CsrlXyvuK3lrWsAa3BaqSSalcqUpVa8SlKURQOxPvPsH93Rv8ACTU9UDsT7z7B/d0b/CTU9REpSlESlKURca4OuNstrcdUEIQMqUTwAFc6i9oLOm/WiXbVyXYrclG7cWzgK0nmOIPMZH01S6oFy9aAXAE0CrOy+2sq8s3VUthlbjbInQWml4LkVerQFZzhfgHP9oV9tPSCq/24S7JZpM4JbQpwNuowhayNLeetQSoKV1JHPjWc5sNARNjyrYTanWozkZXcraEB1KwPdDHEgpBHZX3Z7YiPszu/YuZJSgRksOoIRpdKRhLhAHuwMDI5gDOcCrNrZioBO1ZF7pQguAvuoL+keM6iofSO/JjRpjmz8piC/IbjiQp5BQkqdU1xx2KT9Yrvd6QtFuM42twMGU8w2pcltCVhs6SoKURzIOB14Nc5ux7sXYaVs9a193Kf1pQ5KWEbsuLKivKU/mklQHiHEV3v7BQnY9pZZkyIyrbGVFQtGhWptQTqyFJIydIORxrwCYpSubViqiZOpNLqmmOGnpwWBdOklEFhqVDtb82G5bDcg6l1KCGRjPgnrGocKzou3kc3/wBiLmyi2umI1JS49JRhW8yAkdZOQrzDtrpT0cwvYp63rnS3ELtwtqFqKMtsdYTw5nhknPIUn9HjNxfkrk3SYW5kNqJJbCGvwjSNWBkoJSTrVkjHPyU/8gX91FSPI6UO++ua/RpWNP6TGoD9zYXb9T8Ge1CDXdSAt0uacKSDxx4afOeypB3bqNG2gZtMuK4wX3tw25vUKJXpKh4AOoJIBwcdVY8ro3hShcczpCFTZrUxSghsqbU3p0pSopzjwEebxmvqujuImemZHny2SieZ6EANlIeIIJyU6iDqPAnh5qDymv8ArWvSZLxXQO2q+WXpAF6ultjR7Y6iNcWnXmH1PoP4NGMlSASUk6k8D2+Ksy6baN2i+xbZKhPaZLqGW3taPCUrkUozqKR1nHDj2V02no9t9mukG4wnnUyI6HkuEpRmQp0hS1LOMkkgYxgDGBWTcdjWLpdES5U6YWRIbkdy6klG8RjTgkakjgCUggE57TmoCPkX4+KqhxlOc9X2aa8b6cKaliwtvWJdzkW3uNTUtDDr7KC+2rWGyAoK0k6D4Q4H+FYdo6R13VDy/YV9lKLe1PGp9HhNuEhHWAPcnOTwFY07owLMJKbDd5MaQzHcixy4G9LbLik6xkIyVYTwUcnNcz0ZFctSXbq+9bnYDcVxCktpWgsuJWzpwnGB4Wc5zkVHWZr/AKU2TJUuPXXwRxqshrpIYkR2nGYKnF+yCID4EhBS0tYCkq1jIUCFDl18K7kbf7yDNli2qCY09cLwpTaUlSeaiokADqHWcjhUjatj4dtF0RIdXckXNxLr6JKEFJUEBPBKUgYwkcMdVRkfo2gw2kpjTZLRanuTmClDRDS1pKVJCSkp04UccOFV0mBS/q8YcVFWUJN3X3+ArHs/fY+0lni3OCFIZfBIC8ZBBII4ZHMHlUrmojZyws7NWlq2xHnX2WlrUlTpBV4SyojgB1k1L4q7ZlZAysVYxcjLdkYVu2L7SlKrVCUpSiJSlKIlKUoi44GOVUm+7ZOW3aeJBZ7n9jmC0m4rWfDSp5RS0E+QjJ8ShV1Bqoyujy1zo94TPzKk3RxS1ynG0F1rIAAQrHDSAMdlQRhELaMVzLmEHExfFc/QOK65m3yIe0MuyC3OvTmw13OhDqSqQVgkYHUAEqKlHgMeMV1I24uLl1NvGzM0PAJWcvIyGy4WwsjnjIz5ONdjvR4xJuD9wfucxU9aWN3IGhK2ltZCVpIT1hSgoHgQo5FTTWz6W9oXLyqY+t1cVMYtEJ0aQSrPLOck9fXUIEcm859WF6uC6VaLhW7Xjd9/9Kvw+kVM0RA1aX1LdiyJDzaXUFTG6c0FKgcDJVwHHt7K4d8phVquUtm3reetzrSH2W5CFjDpwhSVgkHiRkdX2/YGwbU1rahd6aEVd+dGpth0qLTaRgcSMZKtSjwxlXXWQjo9il2SqVcZj6ZbkdySghtCXdycoGEpGBnGQMZx5aoHlJG/x29KrPkQcbtGnVUV3joBzrDkdJa4UaS/NszrCYtyRbndUpACXFBJyTy0jWnj46lbptzDgS7O2wGpUW5rWhMoSkJbbKUlRyT4gaxpfR+1J7rJukxvui5puRIS2dLyQAkDKfc+CngeyvjPR1DalQ5RmSHXmJTstzeIbKXnXEaFFSdOANIwAAO3nVQ8o8U038FTWTN+3Tou4rpb6RkuWKPdvYxaGn3Xm06pbSU4bUUk6iQCSQcAc8dVfLj0mw2IiZVugvTmhbkXFwlxDWhpQOnGo+ErwVcBywO2u2P0axI8eG03cZgXF7oShzDedDygtacFOB4Q4EDIzjNdT/Rba5dtRBlPyH0sQRBjLcCCWG/zinwfdKwMk9gxiqT5TSmfo6VX/wCDlYXVOnDMp267Qu2uzxp64C3FOhJWjfISlrIz4a1EADq8ZI7agpXSfCi22Fc1wnhBkxw+pa3W0qSkkg6UlWVkYzw6iMZzVgn2BU+DDYTcJUd6LjS83p/CeDpwtJBSoHOeXMAiq470UWxcNyKzMmsNPxExX8KQouJClKByUkpOVq9zgHh2VJE5+vqKKD5J/E05q4eMOKyL1t85aLpLhptDspuMqMlbyX0BP4dehHA8fdA+au53bxpm+C0qgr7odU43H/DNkuLSgqwUgkpCgk4JHmzUPN6OrpNj3h1y+OC4TZSX2xoRuhulZYSfBzgADIHWT21LRej6JEuUaY1NlIEea5NbZw3pDiwrXk6dRB1nmTj6BVAMwTo3YV7lIRJtaM5pmrjQadfBddq6QRc3bMlFscSm6RHpSCH0KLaW8ZBHwvCTw8Z7Kzdm9tY20FwkwRHVGlMNJe071DgKCSOJQSAoEcQfrrjP2Btc27puSQqITGejutR0IQHUugBRUQM54DBz1Vy2e2JjbP3BE1mdJkLTDTDCXA2EhtKsp4JSOI48evNVNEwHAOwUbzKFhLRQ013GvcrZSlKvVj0pSlESlKURKUpREpSlEUJtRd/YKySZbWjujwW46V+5U6shKAfFqUM+LNV1G3qomyTN1nxmpMpmUIM5DLoQht7XuyoE/m6sHyKFWC+bNx9oJFuXPcUqPCeL3cxSlTbqtJA1gg5xkkeOoaZ0cwn0z2Ysp6FFmSWZKo7LbYbStvGMAp69Kc9uKtIgj5RLPGtX0EywYBExrXspuvXTP6QlxbQu8RbJLlWsBa0SEuJSFNJA8MZ44JJ09oGaSOkF23l8XeyP28tw5EpO8eT+EDRAUE4551Ag9hrOe2HjOWC4WNqbKYt0wnS2nSdwk8VIRkcEk54HOM8MDFdW1Gyrm0UmwR5CEORIT4fkyFrw4sJH4vSBghZxq6sDl2RkTAFQdGjpUrTKEgFt1TprTNqrmXCV0gN26XBYududid0llKtT7epC3SAkBGdSgCQCQOHHniutrb19d1bhGyvJSu4qgB7uhGnWElZOOeNIJ+qsi6bAQ7nPlSzNlsGU+zIdQ2G8FxrTpOSkqA8AcM459tdqNiGG1wHW50rexZzk5Th0EvOrBB1cOWlRAAx1dle0mK49SprKZIuv6fGpcdn9uo1/buCG2UMT4jrzQiLkILjhbJCuXIZB+2sC0dJce8u2ZEWApSrjHdkaUSW1KZSjHBSR1nUnA8dd0Po7jxXkLNzmPJZkvSmUFLYCHnAvKshIJxrVgE4rjG6MbdGZtrAlyC1BiPQ8BKEl1twAHUoJBzgDB8Vef+Td9tI+6qPkXrffQe2i62ulCAGriqVEdaehtNu7pDrbuoLXoSNSThJ1cCCeGc5qX2c2pcvs65RHreqGuAUJcUX0uBSlJCgAU+Ijz1EJ6MYiW3Wzc5qkOwkwHBpaSDHSrOjwUDHDIJ58T4qm7BslD2cl3J63rKGpykqLAQlKGylOkaQAOoCqmCYyhlYf7+yoieSZDsjHNjq+6jGNv2nJk6G7bJDUiNHU+Gy60VFKVBJC/Cw2fCB8I8s9hrpHSQw5Z5U2PAW+9EmNRHmG30KypwpCClYJSR4afJxrse6NoMveCdcZ8obgssqdWgqbSVpXz05WcoT7vVwGOs5w5nRw+5Padi3qQiO5JTKmakN6luNoCWykBGnAIBxjqqg+U0/0pGiSPg5sd/WstG36/YxyY7aVtFEtyKUuSm0DUjgolRIHMEAcc1xHSK0/uVxIDjkd+2KuLLi3ko1JTzRjtBI8XGumD0crYedXKuz6y3MdfiOpS2VhLqU7wKBRpyVAkEDgCOPOpcbDW07MsWJ4GQzHaU2y+8hC3GwesZGM48XVVQEwfAVLjJtzV2Vp4w4qNk9JLECHb5c2A4zHlMNvqJkN6kJXywnOVkcM4HXwzV5CgQCONUR/owhPRTH9kZqA5DaiPKAbJcS3nQclJIIzxxgGr0hAQgJHHAAqaFztTl4K3j8xQc1j09GK7KUpVwrVKUpREpSlESlKURK+GvtdbqSttSUqKCQQFAA4PbRFSoO2y5O2jtsIYNsWpcWM4D4apLaQtwHxYJA8bau0Ug9ISbjcZVtj2t5yfGkONOstupUUIRzcPYCTgDmTnsNdiOjq1tW+EwytaJsWSmSJ6W0B9awsqJUrHHOSD2gmucDYCLb7kbjHnShOVLckqdGgFYX7tpWB4SDgHjxBGQasAJgLJEydDspnxGfYR0qNT0iz1if/APK08mAnMhIdQVNndb0Ajt0kDykCs1vpAQ8Jq41vW8xFjx3VPJfQEEvJCgnUogDAOSewjtqWi2A2qZe7hGdclv3FQdLDikpSFJQEpAIHAYAHHPKoG0dHMdnZdq2TFqjye7e71LYUFBt4KylI1DCkpTpSMjkkcqUmBn06OhekyhvyaYaenPm7dS5I6R0yosBy22x2W7KmuQS2l9A0OoSVHwuRBSknI8VcWektktWJ+bb1QY13ddbS69JQA1u85KvLg4rNtuwEW3SkPidMe3Ul6W2lzRgPOI0FfBI5AnA5DPkrob6PGmI9oaj3ea2bUt5cdehpRy5nVkFBB5nHlpSZx7tX3QGSvFNOnXTdcu277fxrVc1RAyh1tVvVOZkd1IQh1IONIz1kmsWX0lR4Fqt9ymW91qLKiplKJkNhSUK5AJJytQGCQO0c67GejO3x1N7mTIKG4DkNCVpbWAFrK1L4p91qJPZ1YxXU/wBFlvehdyeyE1CFQG4DxG7JcaRq0cSngRqOdOM9dD5Ua0XrfIQRW/Tjh3rtuXSIiJOdjxLa7LbZmtQVuF5Df4ZzTjCT4RHhp447ak9q9rU7KxkSH4Tj7GlS3HA4htKQOOMqIyo8cJHPFYEzo5gz5PdkiU8q4GUzI7p3besBr3CB4PBI+vJzUptDsujaAJC58uKgsrYdQypJS4hXPKVJIB7FDiMmqgI9HcFFWVymXXZ8dX37VHSdv4sO7Q4ciI601KcaabdU4gK1OAafwedWMkAnHA57Kx4vSC5JvTVuFmdSHJzsIPb9OCttBWo4540jh4+FHujSDvFLhzpcdPdDMpDeUKAdaCQklRSVEYQnhnHOo6J0bT2GrO47enJEmNKXImJUEhDhdCg/pISFZIWrGTw4dlUEzINO5StEmW1rmz1xob7llq6TY6GrnqtzpkQoapgZS+2tS2kkBWdJOlQyPBNZbe3WuVMYNscWYsBqapTchtQIcJASCSBwIVknhgZ667rFsFDsM6LJYmSZAjQzCaadDenc5SQDpSMkaRxPE9dY8roztMmTcnW3HIjU9lptTDCG0IRu3N4hQGnidWc5yDnFVUmaVz9CprJ5RFLunxhf0qW2X2pj7TsyywjdPRHgy8neJcTq0hQIWkkKBChVgNQOz2zLWz71xeblPynZ7qHXi6EDCkoCOASAAMJHDxVPGrmHl5Pr4qyjc3lnm8FypSlSqJKUpREpSlESlKURfKpu3W1crZxqI3a0MvS3St9xDpx/u7Q1Okf8xyEjxqFXE8ar0nZGBNvj10uSBPU5HSwhl9tK0NJBJynIzkk8fIOyoYoc5tGYlTwDDa/KiXjrWBetv4VllWxLrJeh3CMp9mShweHjThCU81KVrQABzzWNcdubhb5USM5sxNU9K8FpIeb8Je7U4UDjxICSOzPCviOjK3qYt8aXNlSokFh5hplzR7hxQPAgZBTpTpIII0ipd7ZXuhyxOP3OW67Z3C4hawgl4lJR4fDj4KiOGOeat/8AyHVzYaNVVd1k20oK46ddOyqi2tvlqfTEXZ32ppuDcIR1OpChra3m8/shOc+Q1yZ6QGX50mB3A4iU2w6802ZDZKw2QFBQBOg+EMZrJa2ZXI26e2gltIabYhiLGCXCS4SSVOEYwCASkdeCrtrAY6MYkRLSIl0nsoYYejshIbyht0gqGdGSeHujk0/8jMn/AImfRrx0dW/UuqJ0kuyYkqSbG+2iPbE3IZkIytpWcAY68JV5qzpO38RvZcXyI0iYEloPMNSUEs7wgDUeXAkZrm9sDEUJbcebJjsSLYi27pOkhDKc4wSM58JXnrEf6NIsmM+3IuUxx51tlnelLQw20vWlGkIAPhcyQTXn/kgEdy9Bk3EEil404aF3N7fNvKvfc8HfN2tbSFOtymyhZWAeCsgAAHiT9ddcfpHizYkRUCE4/MkSXY+5LyEpSpsZWd4TpIxjGOefLjtkdHUJ964umW+2ZkhiQAhDYS240AEkJ04PAcQQa4M9G1vQAiRJkzI4mOTdy+lBSX1JxqICRnHEgcuPiFe/+TXxp7krJ0w69HepKz7Um77LJvjVvfAWhS24yVpUtQBxz9zxx28qimekdmRbXpTMBSlsyjGcBlNBsKCQrO81aSMEDhxzwqXtmyLNs2YRYWJssMtpKWn0KCHEDVkYIGOB8XiNRo6OYgdRK7vl+yCZKpHdGlriVNhsjRo0AaQOrOcnrqo8/RtOnBUDyTKdUXVuxwzeMV0TukZtqFbZlvtb82POguzEkOoQUIbxrBB4Z4jkeNdkzpDZtogKnW9bLUpDSyovt5TvCAMJzqXgkZwOGeuo5rowdS64yb1LRbmoJhQ0JCCpLayS7qynmTp4jjgV2x+jNL8BCbpcnxMdjx25ao4RpcUz7hQ1JyOXIYB7KiBmjt6KeD1KctkQcbumt/C4cVlP9ICmXJTZtS95HujduUnuhAJUvGlYHwcKT4+PirOj7bx3No0WZ+KuO46taGVl5CipSBk5QCVJBAJBPi5ZrI2g2Og7QPxJDh7mmR3m3hIabRvFFByASQeGawoXR9DgXKNLYmyiiLKektMkI0hToVrBOnUR4Zxk8KkIjh1MygBlCypFDQ6cc3HrVypSlXqx6UpSiJSlKIlKUoiUpSiLgVYTk1R9l9t377c7iw4hgtLbVJtQbVguspUUHUe3UArPY4nsNWy6wjcbdJhpkOxS+2Wy61jWgEYyM9dQCNg7bEetT9rPsbItyChLkdpALoKNJC+HEcj5QKt4giFwycFcwjBDHB+Jw1Z+JuUdaOkf2dgqkWizSZjrTRcfaadQS0ckJQTn3SsE4HIYJxkV0jpJkCI/Me2dltwmHlMuvb5BShSXQ0rOOwnPkBPVUrs3sJF2ZdjOW+ZJCm2lNPAhAElOSpJcAHEpJOFDBwcHIr6dl12rZm726Dm6rmuPOBuWsNp1OqJUCUj3OSTyzUAExkjKN/Qrsuk8shraiopUnCt+pdDm3oQzNeRbVqajzlw0uKkNoQsoHFWpRGBnwfKPprFk9JaBGgSrfan5keZAdmpVvkIKUNY1gg9Y1DlkGsyP0fRWLTYIiZb7cizpVu5CAlRcUsYcUoLBBKiSc4yM11xOjaFFhGKJ81xKYTsJhSyklptxWpZHg8VHhxPYKUmD4HjUvKyYGFd+vXsO8L6x0hxPZW3QbjHTbkzoCZqHnpCAkBWBo8uSK6bx0ksWiVe4zsLU5bAyoJMpCTIDnLQDzx112SejliSthfsrMb3duFuUEpaOpnr5pPE9or5J6M7e+i6IEuQhM9thr3Lai0loYSEEpJ5c68PlNKDHo0d69b5FlAuw6dN/BZM3blm2XmNbrhDWxvnG2t4X2yQtY4YRnUU54asdvVxrHh9ICbhdIUaJbXVRpsh1hqQp9AP4LVrUUZ1AeCcZ58K7JXR5FkzHpZuExCnpbUxxKQ2Qp5ASArJTnB0jgDiuUPo9gwrnCubMh7u5h9x914oRqkKWMHUdPLBwAMYwKq/8jK1V1KkeR5OumvGnf/pd+0W2jezk+OxKgvLZeUhAeC0DKlKCQEIJ1LIJGcDgDXWxtyw9fxZnIim5DxdSwS8hRWpsEkKSCSgEAkE/VWRetjY98lKckzpiGHS2Xo6FpKFaFakkZBKOIGdJGcVDTOjfcNl2w3STFmR1SXYO8CNDTjwVqJIRqVxWSMkkV68xw6ow8VVMMSjmAOuPTjmPQcbsF9tHSOq7OJAsshlK4TsxB3yCVIbXoIAyOJVyyQMca+HpOYMGU+3bluORJLDL6ESG1JSHlaUL1jKSM8+zzVjDorQFxY7l0kv21Ntct7ra9CVBo6SnSUpHHUkEk5zVjtGx8W2Sbk+/IcuBuLbbchD6GwghAUBhKUgDgrlVDfKTQHs0d6liGSbUgV0C/Tnrq7Fgq260i8f/AA1ZNulpiqUZLaUKUUBerUSAE4Unx5OMVObOX+PtJaWrjDSptC1LbUlRB0qQopUMjgRkHBHOq8OjO3IVIVHlSI5XPTOaS222EsuBvd+CkpwRpwOIPEZ51YNnrAxs5blQozz0hsvuvaniCrUtRUrkAOZNTQ+eyvXwVvG8myP2eNRpwpfxU1SlKulZJSlKIlKUoiUpSiJSlKIoHYn3n2D+7o3+Emp6oHYn3n2D+7o3+Emp6iJSlKIvnClfDUFthdlWXZ+ZKaVpd0hDZ6wpXAH6Of0VBHjMl4Tor8GglSQobo0RsNuJNFW9sOkEW11yBZtLkpBw48RlKD2AdZrW0y+3OesrmT5DpJ5bwgeYcKjyoqUSolSjxJPEnx1nW2C1LEl2W8piNGb1uKQjUo5UAABntP1VxWctSdtWPe6gOArQDPfp01K6bLyErZ8L2akYkip0XdgC6O7ZPxl30hr73dKP/wBy96Q1lTbJKiyJKGW3JLDASVOobOAkpCgT2cCKxXIEtpDK3YzyEPfiiWyAvydvOsa9kzDJDq3bdivmvgPALSL9mivVevndsr4y9j9Yad2yfjDvpDXZ7FTu6u5DDf7p06t1ujqx24rJRZVC2OT5KnUJClNobQ0VHUnGdR5JGTivWw5p5NKim3NivHRIDQK0vprxw3rC7tk/GXfSGndsn4y76Q12Itc5wMFEN9Qf/EkNnw/J2/yrkqz3BLjjaoMgONJ1uJLRylPafF6q8yJkitHU6V6XS4NCRvC6u7ZXxl70hp3bJ+MvekNdyrNcUIQtcGQlC/cKLZAVwzw+gZ+g1g1Q/n4ft1FdNQq2cy/2aHZQrI7tk/GXvSGndsn4y96Q1j0qPnInxHeVXzbNA3LI7tk/GXvSGndsn4y96Q1j0pzkT4jvKc2zQNyyO7ZPxl70hp3bJ+MvekNY9Kc5E+I7ynNs0Dcsju2T8Ze9Iad2yfjL3pDWPSnORPiO8pzbNA3LI7ulfGXvSGuTdzmsq1NTJCFDkUuqrFpXoixAahxB2leGGwihaKbAr7s30ky4jyWL8ruqMo43wHho8uOY+utsMPNyWkOsKDjbgCkqScgg9deaq2t0V3dcmHJtrytXcxC2s9SCTkef7a6BybtuPEjCTmHZVcDnro8XrT7bsuEyF5TBFKYgYbVsalKV0laWuB8QqC2m2mi7NQw5I/CyHCQyyOBUf4AVOkgAknhWgNq7uu832W+tRLaFltodQSk4HnwT9Na1b1qOsyWBh+240GrWszZMgJ6PR/si89y7brtnebstRdmLZaPJpk6APNxP01D92yfjL3pDXBhvfPtNE6d4sJzzxk4zUzdbFHiNFVukvSnEzFRVoUzpJUBnKcE5FcoLp2bDoxcXU19ncF0ACVli2EGhtcLus95UT3bJ+MvekNfe7pXxl70hrkm2TVSVRkxHzISNRaCDqA7cV0qYdQlCltrSlwlKCR7og4OPIatTz7RfUU2+LlcDmSaCh3Z8O1dndsn4y96Q07tlfGXvSGvot0zS+ruZ7THOHiEHDZ7D2V9RbJq3S0iK8XAoJKQ2cgkZA83H6KqyZgn97ivC6AAakXbFx7tkjlJe9Iad3SvjL3pDX2TbpcMrEqK8yUY1a0Eac5xnzGupiO7KdS1GbW86r3KEDJP0VQefDsk1qdqqHMluUKU03U3rs7tk/GXvSGvndsn4y96Q1yFvlq32Izx3H478GfA8vZXwQZKjgR3ScIPuDyX7k/TkY7aqpMaDft8aV5WDpHDxoTu2T8Ze9Ia+d2yfjL3pDRuDJdU2lqO6tTqilASg+ERzA8nXXY1bJr7rrTMR9x1r8YhLZJT5R1UAmDhW+7PjoXhMEVJIu2eNS4d2yfjL3pDTu2T8Ze9Ia4GM8lbSFNKCnQC2kjisHljtzXLuOSUlW4c0gLOdJ4BPuvNnjXlY508fGdVfsho4J3bJ+MvekNfe7ZXxl70hoYErCT3O7hRSE+AeOoZT5xXXIjuxXVNSWlsuJ5oWMEV4eeaKmoGm9BzRNBQnoXZ3bJ+MvekNO7ZPxl70hrHpVHORPiO8qvm2aBuXeJ0oEESX8/rTU1aNtrzaVp0ylSWQeLbx1gjy8xVepU0GbmJd2XCeQdqiiy0GM3JiMBGweAvQGzm0UXaKDv4ngLT4LjauaD/111NVobYm7rtG0EYhR3MhYZdHaDyP0HH11vnIxXYrDtQ2pK5b7ntuPf0rm1qyIkJjJb7JvHjUuVKUrYliF0POoZaW48pKG0J1KUTgADrrVO0vSTKkPKY2fPc0ZJxvyBrX4xnkPrqa6UruuLb49vZOkyiS4Rz0Jxw+k4rU1c35SW3GhRfJJd2TTE56nMtzsSy4cSH5TGFa4A9aynbnNfXremSFqPWp1VcO7ZPxl70hqStdlansMqelFl2U6pqOgN6gpQAJ1HPAcR286jzb5aWmnTGeDTqtLatBws9gPXWjvhzQaIhqa+O0LaWRJcuLBQUuwpuuocM2hfO7ZPxl70hp3bJ+MvekNcxa5xlGKIj5kgat1uzqx24rgIMpTLrwjPFlk4cWGzhB7CeqoqTA+K7apKwcxGbRnw35tKd2yvjL3pDXzu2T8Ze9IazZ9mNvjxy4pxcl4JVoS0QgAjIGrrVxHAdtdSLJc3HlMt2+Sp5CQpSA0SQDyOPP5qkdBmmvyKGt2nPpVAiy7m5QIpfjQYXZ10d2yfjL3pDXzu2T8Ze9Ia7PYqdhJ7jfwpe7Sd2eKuWPLzpJtc2GlRlRH2QkDJcQQBngOfbVBZMgVoeKrDpckAEVOxdfdsn4y96Q197ulfGXvSGuptpbpUGkKWUpKjpGSAOZ8grvbtsx1ZS1FeWoIDhCWyfAPJXkNUN55/s1NdqqPNNxoNtFx7tlfGXvSGndsr4y96Q1xEOQoaksuEFAcGEnijONXkzwr6qFJSrSph0K3m6wUH3fwfL4q9/b0z8U/Y6uCd2yfjL3pDTu2T8Ze9Ia7kWe4LfcYRBkKebAK0bs5SDyyK6hAlKWGxHdK1LUhICDkqTxUB4x11UWzIFSHbiqA6AbgRwwTu2T8Ze9Iad2yvjL3pDXwQZKj4LDp4IIwg8lcEn6ertzRUGSllT647oZQrQpZQdIVywT215SYp+9x6fuqqwcLuGdfe7ZPxl70hp3bJ+MvekNY9Ki5yJ8R3lSc2zQNyz4l8ucBYchzpDSwc8HCQfoPCtkbI9IYuDrcG+aW5CuDb4GErPYR1GtUUBIORkEHII4EVlbPtebs+IHMdUaDhRY+bs2XnGFrmgHMQL69q9N0qv7G3dV62fiyXjqeALbh7VJ4Z+nn9NT+qu3QIzZiC2MzBwqOlcuiw3QYjobsQaJX2ldEuSmJGdfc9w2grPkAzUpIaKlRgVNAq3tdtoxs2gMMJEietOUNk4CB2q9VamuO1F3uiyqXOewT7hCtCR9ArBuE926TX5klRU68rUc9XYPo4eauVrg+yU9mKHA0F5KlkZ0gAk8PIK4xaNsTdqTGRDcQ2tABdXbfnXTJKzZeQg5UQAuxJN9NmzeVw7tk/GXvSGvndsn4w76Q1lO2xLzrSbIty4odb3gSlvw0YOCFJGcfzrE7kkeCdy5hQUR4J4hPuj9HXWFc2YYaX9F9Vk2ugOFbhtuO40IXLu2T8Ze9Ia+d2yfjL3pDXI2+WEMLMZ4Jf4Mktnw/J218dgSmVrS9GeQpspSsKQRpJ5Z8vHFUUmAM/HOqqwScRw096d3SvjL3pDXzu2T8Ze9IadwydQHc7uSpSQNBySniofRXeuzXBtCFrgyEoXkpJbODwzw+jJ+g1UGzJFwddtXhdAFKkX7F0d2yfjLvpDTu2T8Ze9Ia6UpU4pKEAqUo4SAOZNc3I7rKQp1paE6lIGoY8Icx5R11HlxSK1NBtVeTDBoQK9C7O7ZPxl70hp3bJ+MvekNFQZSGmnlxnUtPcG1lBAX5D112exE/ujufuKR3Rp1bvdnVp7cdlSBswT+9x2/6VBdAF5Iz6M2O7PoXV3bJ+MvekNO7ZPxl70homFJUw4+mO6WWjhxYQcJPjPVXNFsmrdLSIjynAoIKNBJBxkDy4yforwCYOFTXavSYIrUi7HBcO7ZPxl30hp3bJ+MvekNcpNvlw891xnWMEA60EYJ4j6vsNY1UPdGYaOqD0hVNEJ4q0AjVQrI7tk/GXvSGndsn4y96Q1j0qnnInxHeVVzbNA3LI7tk/GXvSGgny0nKZTwI5YdVwrHpTnYgvyjvKc2z4RuVssXSBdbU8lMtwz4oOFIcPhDxhXPz1uC1XSNeILcyC5raWPpB6wfGK851eOjK7LiXlcBSiWJaSQnPALSM582fNW6cn7bjw5hstHdlNcaAnMfGZavbFlQnQXR4Qo5ujONmpbkpSldWWhLh11gXe7RbLBclz3NDaeAA4lR6gB21n1pvpMvC5t77hSohiGBwB5rPEnzYHnrCWxaIsyUMYXuNw2nxVZKzZLy6YEM4YnYsS97f3W6uKTGdVAjckoaPhHyq5+aq6q4S1nKpb6iesuk1j1Nu2FtuCtxEkqltR25K2d3hOhZAACs8T4QPLrrj7o07aDnRHOLqX403bsBoXR2w5STAY1oFdVdGJv0i86VF92yfjL3pDX3u2T8Ze9Ia7PYmf3QI/cUjflOoN7s6tPbjsrrRAlONvONxnltsHDqggkIPj7KtsmYBz8dHdfsU4dAIqCM2jPcN+ZO7ZXXJe9Ia+d2yfjL3pDXcxaZjzkRIjrbTLWEMuLSQlWfHXbMtDjc9MOAmRLexkjcFJUe0DmR46q5uZLcq+nTn+yp5yAHZN1bzmzY3rE7tk/GXvSGvvdsn4y96Q12JtFwUy48mFILTeQtYbOE4558mK5Js1yU6GkwJJdKNYQGjnT247OIrzm5o5nbinOS4re27WF092yfjL3pDTu2T8Ze9Ia+SIciIQJTDjJJIAWnTkjn/CuLcZ55ILLS1pKwgFIzlR5J8tR1jB2TfXpqpP2RGVdTTdRc+7pXxl70hp3bJ+MvekNfDCkhhb5juhhCilTmg6Qc8ia5Lt0xG7C4ryd6krby2RqSBkkeLFe0j6+PR9ta8rB0jhmx4Lj3bJ+MvekNO7ZPxl70hrgiO64gLbaWtJXoBAzlR/N8tcn4r8R7cyWVsu/AWkg8fFXlY2TlX06c+F69pCrk3V0XVXLu2T8Ze9Iad2yfjL3pDTuCVqUnud3UFKQRoPBQGSPKBknyV9Zt8uQtKGIzrq1I3gCUE5R8Lyc6qpME09ap2qmsACpIp0Lj3bJ+MvekNfe7ZXxl70hrsVapzccPrhvpYOAFls6STyGfHmuD1vlxlOJkRnWi2kKWFIIKQTgE+U16WzLReHDfnw4IHQCbiDu8aFx7tk/GHvSGpG3bU3i1rCos93SOaHDrSfoNRTrLjDimn0KbcTwUlQwRXCvGTEeC+rXkHavXQYMVtHNBB1Bbw2Q2yj7SNlpxIjzmxlbeeCh2pq1ca83224u2mfHmxiQ4ysKwDjI6x9Iz569FxpCZUdp9vihxAWk+IjNdZ5PWs+0oDmRfbZn0g4Fc9tmzmyUUOh+y7DVqXfSlK2xYBcc1RdstvUWZa4FrCXpw4OLV7lrh9ZqybSXT2GskyakArab8D+0eA+sivPrji3lqcdUpxxZ1KUTxJNaVyktiJItbAgGjnZ9A+62WxLNZNuMWLe0cSpCbtBdLgsrlz3156gspA+gcKxO7ZPxl70hrutkJE517fullhhlTrignUdIxwA6zk13zbHIZfUISHZkcMofDiGzwQoZGodXX5q5qWzcVnPEk11mvet2DpaE7mgAKDRQb6UrhdisLu2T8Ze9Ia+92yfjL3pDXxcKU2w1IcjupYdOG3Cg6VeQ12m0zxITGMKQJC06kt7s6iO3HZUNJgm6vHP38VMTBF5pn0Zsd2fRnXV3bK+MvekNO7ZI5SXfSGs6JZVOwJEySp1tDS1NhDbJUoqAyc8tIHaaw27bNdbacaivLbdVpQoNnCldgP0GqzDmQBjft096oD5ck4XGmi/HErj3bJ+Mu+kNO7ZPxl70hrvVZbkhxTaoEkLSjWUlo5Ce3ycDQWa4lpt0QZG6cxoXuzhWeWD46c3NVwddtTLl7r27wunu2T8Ze9Ia+d2yfjL3pDXRjjjHirIMGUFFJjuhW83RGg+756fL4qia6M68VOyqlcITcaDcndsr4y96Q07tk/GXvSGjkCU0paXY7qFoUlKwpB8EnkD5eOPJXwwpI5sOjIWRlB5J915uNVUmB8XFU1gkVu4L73bJ+MvekNO7ZPxl70hr6m3TFIZWIrxQ+rS0oIOFnsHbX1+2zIqimTEeaUlBcIUgjwBwJ8nGvcmZArR1OnPf1XheZUCtKivRmxXDu2T8Ze9Ia+92yvjL3pDX02+WFBJjO6lLDYGg8VEZA8pGD9NGrdMeWlDMZ5xSka0hKCcp5Z8nqrykwTT1uKF0ClainQuPdsn4y76Q07tk/GXfSGugjBwfIQeqlRc5E09al5tmgblkt3GY0oKalyG1DkUuqGKt2zvSPPt7qG7wozYp4FWPwiPH46pFKvJW0JuTflwnkU6RuVrHkpeZbkxGC/PS/evScWSzOjtSIyw4y6nUhQ5EGu8ACtZdFV3WsS7Y8olKAHWQeoE4UPs89bNFdrs2ebaEoyOLq47c65jOypk5h0E306lypSlZNWSUpSiKB2J959g/u6N/hJqeqB2J959g/u6N/hJqeoiUpSiL4KpHSmf8A5bT85R9hq7iqR0p+9tHzlH2GsNbX5bH+krIWb77C+oLTdTFmnNQYl1LqWHVOMIS208MpWdYPLxDJqHrJg2+RcXFNxEa1JTqVqUEgDlxJ4c8eeuJyz4jIoMMVN/EEeOK6jHax8MiIaDOekH7K1We9RVNiZc3mlSAp1TqVrUkoBRpTu0DgrIwDmsi3yWVP2mP3a1LfXNS5vELKlLAbIysH3JHLAqot2ia642hLJ1uOraSCQPCSMqH0VkRrVdYiokuKypLi1pDKklJUCoeDkdWRnGazsGemhkh0ImmNxrmJO24f6NFh4kpLGpbEArgLqZ7tnjG9TbL8NDbUWRNYfkNRNGpUhSWVkulWCscTgcR46yXbvEfdekNTkNsNOSytoqILoWjCcJ/O41V/YGf3V3PuRvN3vNWtOnTyzqzjnw586+NWK4PIkLRGURHUpDgKgCFDiQBnJIA6q8bOzjRkCDwP7tLuil+lDKSrjlGLjsz9+bQpubPjmG8tuWhfdKom7bSs6m92nCsjq/jWVbrhBF0nyHpTJAn70b19aU7sZ8JIT7pXiPCq17Bzw8WSxhwOJawVAeGU6gPNXUm2SlsB9DRLegrBB5jVp+8QKoE9NtiZfNYX4HXU73dHFVGTlnMyOc1Zs9KdXTirFbrpFMiwl6Q2EtplB0OLwE6irSFdmc/XUFeUQ0S0C3BoJ3ad6GllbaXOsJUeJFdc+1y7YUJnNboryU+EDnHAjh1jrFfe40ItXdTpO8de3bIB4EAZUT5wPpq0jR40WGYL2UIvvrUCgFOmg3q6hQYUJ4iseSDdQXg3k8KlYVKkmbDcX3YbbUZSlzWy5HwR4SRzPi/9q602eauGqWln8ACcqKgDgHBOOeAeGeVWAlo5FzDu8aRvV7z8IH2hv29xWDSpBdknIKgtjToLgUSocNABUfIAR5xX1dhuDa46FxyFPnSgahnOM4PHgcccHtr3yWP8B3LzyiD8Yv1hR1Kz41knS0trYZylxGtKitKRjVp5k9vAUTZJ6mH3xHO7ZKkryQCCn3WBzOOvFeCWjkVDDQ6ulOfgg0yhUaxsWBSpFyxXBoxwuMdUhQQ2AQSVEZAIB4HGDx6jXx6yT2VOBbGd2EElKgoHUrSnBHPJ4cOynkscfuG7UnlEE09YX6wo+lZzlnmNEBbQGUuKGFDk2cL82K7Pa/cSZGI5Jj/jBqHwdWBx48OPCvfJY5PsHcnlEHHLG8KNq99FJ/8Ajsvjw7mP3hVEq99FP5elfNT94Vk7C/M4O3sKsbW9xi7O0LcNKUruS5Yup38Wv+ya81LOVrzzyTXpV3i2v+ya81LGHFD/AJiK5vyz/gf1di3Pkz/F6O1dkRSUS46lkJSHUEk9gIq2R7rDanqWqShKDdn3AoHkhTZSF+TJHGqclKlqSlAKlKOAO0mpFdhuDcpqMqP+FcClJw4nGE+6yc4GOOc8q06Sjx4LTzTMoVGnoWxzcCDFcOcfS46MM+KscGbEZzHelQ33WoLLetx8pbWtLpUQFjicCvsiVZ5URJefZd3T8laFqcIdSSvKcJHAg9eeqq23YLg6+8wiOS4yRrBUkcTxABzgk9WOdcGrLOdgrmoZzHQCclQyQDgkDmQCQPprIeXTWRkGBdQ5jmI6s+vQrLyOXDsoRr7sCM/fm7VPS5bEoSjGubcTdTZLpIUcuIWkAaQPdZxj6a43iZGdYekRpbSzJlx3UtpX4aAlshWodWDUNJsNwhoUuQxoSlKlKOsHSE4yDg8CMjhz40ZsFwkOraZj6nEJQogrSPdjKRxPEkchzqN8zNvJaYN526CMMMKqtsvLNAIiig2YVGfb3KwMS7fKm34THorrL8xLiN+8pAUgKVlSSOJIB4eWoazux25txaRISw2/HdZYddOkDJGnUergKwTa5aU5U0Ujc77ifzNWnPnrs9hZxeLKWSXQ+WNIIPhgZI+gddROmJh7mO5q9tTWhvyiT23KVsGAwPbzuNBiLqAX8ArLAmx2Xm1P3Zt8w5ZddcWogvp3QT4PwuIxXOE5HcgvS25LKyhmGtbIX+ESGVDXlNVpGz9xclORm2AXW0hSvwidOFe5wrODnqrknZ+49z74NpShS91gvJCtRONJGc5zjhV1Dm5sfwSaV01F1OGdWz5aWP8AFArTRhjm05u5T6XIDG4ZcnRnlESlApeUlslaklKVqHFOQD5q7l3iCm5tONymkoXNZUsoWSAhtrSSSeONXLPOqO6ksrWhzwVJJCh2EHlUgiwz3X3GEMZdbKQoahw1JKh5wPqqOHaUw66HCzjTmFOqvdcq3yEAXviY10DP9x4KsKn7WuJbH3nowkMNR0pUl1RcCkueEFJ5BIGTmi7jCnIbajhqIFJmoWEKUsJ1acOK5kA4qtsWeZKUyGWgd61vkErAGgHGSScDjXe1BulpfS+02qO6hLqgTjkjgsEdnH6c1WydmDQmD6ppWgJOZUulIAqOdvFbiRdj47MVbkXGDan2mpTrLmUxgh0qI0jcKTvB4snHHtqoXtxCnIbSH0SVR4qG3HEHUlShk8D186S4NzmyA/LSXXnlto1EjiVjKB4uHmrGVbJSUklrgGVPHiPcJVpJ84+qopyajzDDDEMgVOY6a7OlSysvBgODzEBNNIpWlPG9YlKlFbO3NK2ULjYU6CU+GnwcDJ1cfBwMHjWDKivQpC2JKN26jmMgjjxHEcxWGfLxoYq9hA2LKsjQnmjXAnaNnWumlKVApV3wTidFI6nkY/aFekke5FebYX/Gxv1yPtFekke5FdJ5G+xG/p7VpHKb2oWw9i50pSuirTlqHpX/ACzBH/8Abf5jVBq/dK/5ag/Nv8xqg1w+3/zSNtHUF1KyPcIWztKnot6NtscRMRMdcxMh1WVp1LayEgKHZnj5qmG7jBbt26jz0RnXkx0okb1anEqT7rUnkkDlkdVVOPbZMpDK2G9YeUtKDkDJSnUr6q7vYOeY7EgRyWnihKCFAnwvc5GcgHqzSDNzbRdDqKAYHRSvSOylFRFlpZxveAaknC+/C/RTvCsyi1ObmNRpMaOWoDaSpLxLTZ32cBZ4nP2mu127WwiVIRIbeJEhJC3FBQUpOAW0ciFcyTVeNku0NXcqEJAmJUlQQ4lSSEEE5VnAwcZroRs7cluPoRGJUycKGtPE4yAnj4XDjw6qvDOTTT6sA1wwOsgDYLyrUSssR60UUxxGw7zd3lWMXaI2WpDs1DrTjsMoaCiVNbseGSPzf41imaxGdt7KpzTqmY0reOocJTleooGes8vPVfNqmJhJmKZPc6sEEEZwTgHHPBOQD4qyXNnLk04w2uOAp7Vp/Cp4aRlWrjwwMZzUBnZx9CIWFDnzurxOG4KUSkqytYmNRmzCm8DHeVKuz4bWzjqGnm3HnYzTYy8ouhYUCRp9yEjBwR21m93W+ZOvokPxXWHhH3YfeUlKgnGrSRxyOPCqsuzTm3VNLYKVpdQyQVDitfFP0EddcVWuWlGpTWElpbucj3CFaVH6DVPlk0CCYWGo/qH/AG14KryWXySBFxvrUVvoR/6jes61yoUG7zHAEvQwy+lpLpKQ4CCEpOOPHhU2i4RJUtx5uazDU5IjS16nMAAJOtCT14JGBVbFinqfcYDH4VtzdKTqHu9JVjzD6q6n7VMjwm5rrJTHcxpVkcM8sjmM8cZ7KjgzMzLsoIVwJOB2bhWiriy8vHdXnLyAMRfn3qyOXm3qhqQlDW9MHG91HVne6t3p5Zxx7az2n4seSLmJkd+Im5Kec0LJU2lxspTqGMjjzqlN22S6y0623qbdQ4tBzzCPdeaucm1TYcREiQ0W2HMcQocMjIyAcjhyzU7LRmQMp0K4AZjmvHWonSMAnJEShJOjpVgl3GMmO+y1KZGgRkNoadUsABxRICzxVjOSfHis21yIs27thMyO2W7hIcTvF6d4lxOlOnt41A2nZt+4w5MpSUoQGSthSnUo1KCgOs8ufHtxWKiw3I78ojLBjqIWNQCsgZOOPHA48KkbMzbSyIYNWm/PmJP32Kgy8scpgiUIuzYkU6e/WrCzJiMMBx2axrLcJlTWvw0qacGvI7BgnNLnc4UmDIejvstI7ndYEVLhKisvagsA9RHHNVwWSeuMzJDBLTykhB1DPhHCSRnIBPImvqrDcEqlpXGUnuRaW38kDSVEAD6cjz1GZybLCwQaAjQc9TXrNMFUJSWDg4xcDpGa77aVHUrIkQX4qCt9GhO9U1z/AD08x9dY9a65jmGjhQrOtc14q01GpKUpVKqW4Oin3vv/ADlX2Cr2edUTop977/zlX2Jq9nnXdbE/LYP0hcotT32LtKGoba442buhHPuZf2VMmoXa73tXX5sv7Kvpz3aJ9J6irSX/ABmbR1hefhUns/Iai3dhyS4G2sLSVnknUkgE+LJFRgrsjxnZj6GIyFOPOHShI5k1wKA90OK17BUgrrsZrXw3NcaAg39CsMBmJCjTIKLpH7pfQysu7zDYKV5KQvr4YNZ028251qQErQt11qZuXyrBZClHCdPI6uJBPbVfTs9cVSVxxHG8QgLKt4nRpPAHVnHE8BxrrXY56IjshccpabKteVAKGk4JxzwDwzWbbMzUKHkMg0Gw5jXoxN9xWJdAl4j8p0WpOzOB10uGqiuL78WDNdE6chIkLYLbaHSC1pZI8LHuQSQOHUax3rzbWWy2puLJ3bcZBbS8soyHFklKs5VpBFVqbb7k9KdVLbU5IS8iOviCdZT4KeHiA81cJdknQUuKktJSltsOKKVpUNJVpHI9oIqd9oTIyyyD6t+IOck3qFslLnJDol9BcCNXThTrzqxRJkNx5TiprDfc0iW4dasbxLiSE6e3jWJaZ8dLtjS++3pbZkJdDiyEpKtWArsBzUWLBPVGjyENIW3IUENaXUlSierGc54jPZnjXanZi5qUtO6aBQjWSX0Y09oOeIqITE6XteIN+OB0tI/9QFJzEq1hYYt1+cXXEH/27F8mqhRLzFchFsNNlpboaWVoCgcqCVHiRyrI2jWx3IwiPLYlKVKkP/gVatKV6cZ7Dz81RSbbJVKZipby+8lKm06h4QIJH2V22mIxKdkqmlzcRo6nlpbOFKxgYBPLiR5qshFivD4IYAHnZSlCeA8VV0YcNhZFLicgba1qBxP3Vqlvxob5EyalKHlwylDayVtBCPCJ+Dz+uvip0NbkFpEqEgR0FTrPdC905lzUBvM5JHPHLiar11gT3VomOx3A0+UIb1LSpfFICQQO0DhkDNcXNnLk2+2ythIWtKlj8KnSAk4Vk5wMHgaykScmctwZBqK6DnNeJ4XXhY9kpAyGl0UA00jMKcM6sSrlb3bbKCpLJ1LmDWpZDuFnwdKBwOevPKsW8TIrzL0iPNaWZUxh1LaVeGhKW8K1DqwarD0R9iSqK80UyEqCCjrz/wBY89Zy9nbiiQhlTCd4tCnODidISk4Vk5wMHgc1bmfmo7S0QqkXZ8cPA4qYSUvCIcYlK330vGPgqfZlW2Y7d0XB6M4y5cd4C68pJ3eFDUjHM8eA8dU1ekLVu8lAPgk8CRU/C2aeXEmuyY0hx6O6Wtw0UgghOolRPVy4DJNRhs80QUTSwTHUAQoKBJGcA454J4ZxVvOCZjMYXw6G83A4Vz7FcSpgQnODYlRUC+lK0zX43f7WFSsy4WmZa933ezutZIBCgeI5g45EdnjrDrEPhvhuyXihWTY9sRuU01CUpSqFUlTuxZxtXasf12PqNQVTuxfvqtX67+Bq+kPfIX1N61azfu0T6T1Lfwr7XwV9r6AXIV8rz7taf/me6/OCPqr0FXn3a33zXX5wqtD5Ye6Q/q7Ctr5N+8P+ntChqtMi+td1QY6FNNxCxGTJfaT+FISASnV4iBy7Kq1SSbBcVvMMpiqLj7HdDYyOLeM6v+u2ueykWPDBEFta0/1079C3CZhQXkGKQKA0qaaL+hWaROiOmIw1LhJLQdW413S4WnQVggFzOc8CrHLhXJUlgticJbaYyZ0tXhKwXgWwAAMeFzHnFVVuyT3YjUpDGWXCAk6hnClaQcZzgnhmu5i03OahmG2lKkB5wNIUtKfwgIC8Z5n3PmrMNnZl1awTfSlxzUp0bMa7VijKS7aUii6oOGuvjNpuusXstbYgjqbkIWkyYywveKW5pQnBK0ngkjlgV0uSmFR0wVXFhUpUV5HdG9JQCp0KSCvyA1V5dufhBJkJTpWpSEqSsKBIxniPLXVKjOwpDseQnQ82rSpOeRq3iWnHAIfDpmz57+NKj/amZZ8EkFr6nHNmuG7P2KyS7lFdVdR3UdDkqMUqSripKQQtSaz3bpCZuFoCJLAS3LddcW28pY0KAAKlK5E44gcOVVx/Zy5MKaSuOFLdcDaUocSohRGcEA8OHb2VwFguCpRjBgbwNhed4nTpJwDqzjieHPnVflU60kczeSMx+LKXnk0q6h53CucaMngpZl63SNmYrU5xhTzKX+bp3qVk5RhPIgkDOequGzVyhQYpTPQ06VT2FBK1lOgDVlYx2eaoN+BIjIZW+3oDylpRkjJKTgj6DXf7CTt4W9z4Ycca90PdITqUPNVuyZmBFY9sK9gAwOigJ7FM+BAMNzHRLnGuOFDU0U47NjLti3BNa8GK/H3GvwlLU6SCE9mOOamZV1tq7kye6YehTriwUvKKVBTBTlw/m8cDA7apUaxz5ZSGGNWppLoJWkDSo4TxJ5kjgKM2Oe+4hDbB1LCj4SgnASrSc55ceFXkOfnGgUg/DS4/u+ArZ8lKkmsWmOcZ/BVkjzbRbpMIMPNhpExDjyG1laUndEEpJ4lOTzqFvkllUuElhbS2ozYGlpanAjwicazxUfXisL2Jm44sFP43mR/9P3fmrkLNNUGSGeDykJb8IcSsZT9QNWsaYmo0PmuaoDhQHV9lcQoEvCic5zldpG/r8Y2vu+3xpvdBlx5DT0yQ+EBZ4IUyQArkQc8PprD7vizoymIshi1rXHjFOXFBKNC1lSdXE5GQcHsqvmzzRCXMLH4BHFStQzgHGdPPGeGawari2nHbc+HQG/PgRTHG9UQ7Pgm9j6kbCKi+hCtdqlIdmWZkSi+4m6OKUSeJSdGFEePBrsWthVvet7s5tbm5OuQCpbaDvtQBUBnl9fCqpHkOxX2346y282oKQsDOCK7oVxlW55T0F4suqGFHAOoeMHI7PNVEO0m0yXtxuOOFAKY56aeKqfIGtWOwvGGNSdGu6g2qY2olMJvF1YVDbW8p84ka1ahy6s4+qq7XN51yQ6t19ZW4tWpSieJJrhWLmY/lEZz9PjxisjAhCDDDMTdXHGgGfYlehdl/e7a/mzf3RXnqvQuy/vdtfzZv7ordeR3vEXYOtaxyl/Ch7T1KXpSldQWjKodJR/8AlKVj+sb+8K0kK3b0l+9KV+tb+8K0kK5Hyt/MG/SOsrofJ33M/UeoKWsUxqCu4OPBpRVDWlCHRlK1Ep8Ejr5VO2K9x3HES7m6wlxqQlRbU4ptKG0pwN2hPM8xg1VoNvkXJ1TURKSpCCtRUsJCUjrJPDrHnrKTs5c1PvspjZcYICxrTzIyAOPEkccCsRKTE5Caww4ZLRXMbzjm0eL1fTMCWiOeHvAJpnFww49ysNvlR9zEZMtp91+XFKNKyVqAV7laTwSE8AMc8CuRfiNIESRPYekJ36uMhSWsKdB0qWOIOBnHbVYZttwjRmrmy0UNIUFocChkeFgK088ZHPGK7JNhuTKiuTHwVJW4o60nGkalZweBweXjq8E7MCGKQSSNRpQ9529KtTKQecJ50CtdFajqpdhwVoReIj9xektz22GGp6nnEKUU75G6CfBH52SDw8dRL81k2Z5aJbeXYTDCGAo60rQoEkp6hw5+Oo5rZy4PB3S02ktIC1hbqUlKSAQSCfGPOKx37RNjQ0y3mdMdWPC1AkZzjI5jOOGajizk45hL4WIdpurcd2jpUkOVlWvbkxKkEXXbadOOmlytke4wDdpz65bKwJLTid6+tCChKeKk6fdKzngeFR9uukZDtmU9ISlDdxeccCl+5QdOCewc6rIjvqbLjbLikcfCCCRwHH6jU5cLGxGVeEslxaofc+5GfdFzGc+fhRk5Mxm5TWCgNc9/7/8A14o+Vl4TqOeanZddk/8Aaqxr23Cbkx+4CyFFGX0sOKW2FZOMKPHlzqzSr5b5N1bWhxqMhiU6lLiFkhwLbI3p/wC9gZqqSLDPiOaH2AlRQtfBYIAT7oZB5jrHOucfZ+fJQtTSGwENpcVqeSnCSMg8Ty4/XUcKPNwojwyD7RBpQihbf91XEgy0RjcqLgDfUZ9+xT7d0gxIqGJK49wcaTEbJLitJKVLKlJIxnSFDxVzjbi6q0RpkcPBua0lpa9KllalFJT2gg1Vn7RNjw0THmSlhWCFahkA+5JGcgHjjPPFfWrTOcbhvMsqKJbhaYUD7pY6vF/I1I2fmA4MdCuAF19aVu48VGZKBklzYuNb7qVpf47lbE3eDvbc42+w0hSo+9y4pSvAQQcpPBAB7OdRbEyO9EjRlSm23HID7BU4rwUKU5kaj1AgVFKsNxQy+8uMQhhSkuHUMjTwVgZyQM8SKOWK4NsMOrjnS+pKEJCgVEqGU8M5GRyzR85OON8K6mg5yL+CNlJUCgi59I103A/6VveXGRcWC5cIraEyI8tLinMJW2Ggg6T1nKTwrGi3OC9bmYaX2IsgNsqVIU4U5CXlKUg9QOMEduarS7FcRJRGWz+ELetJLgKAgHBOrOMA8OdfUbP3JxcltuMSuMsocTqGdQGdI48Tjjwqcz02XHJgY1GfPSu7xrjEnLZIrFGY5s1QN/WsS4uokXCW81+LceWpOR1FRIrHqRRY57i0pQxqKlICcKHHUkqT9GAT9Brp9jZRQVhvKQzv+Bz+D1Yz56198GO5xeWG+/DWs0yLBaA0PFwAxCxKVJObP3Jp6OyuMd4+SEALSeI4kHjwIHPNfF2G4IYefLIUy0TlaHEkEDmRg8QOGSO2vPJZgV9Q3al75RBNDli/WNnXcrD0Y++Y/Nl/amt01pfox98x+bL+1Nborq3JT8u/qK5/yg996B2r7SlK29a8lKUoigdifefYP7ujf4SanqgdifefYP7ujf4SanqIlKUoiCqP0qe9xHzlH2GrwKo/Sp73EfOUfYaw1s/lsb6SsjZnvsL6gtN1ObOXBiCZ6ZL6I5eaSlC3Gd6nIWDxT5BUHWRChO3B8tMaAQkrWpatKUpHMknkBXE5WJEhRmuhipXT5hjIkJzYhoM6udodjXG4IebEhthM2Q6wrRqCypsZCjnweWePbWBb71b4EaMO6FyPwzbhTucLbwkhWpX5+M8PJUdHst1Q5LiR3kNpSpKHBvwlLqiMpSOPhEisX2Emdx91BtOnGothY3gSVadRTzxnhWedNzYaHNhGorU0NMwO6l/grDtlpapa6IMm6gB01pjpr4rRTsK7QYie5ETEaW4YZTIcjlaFL3uv3HPl9YrHl3G23BMjVJfjpblOvthKSVuhaQMA/m8R19VRzmzk5t9pgpaU46VpSEuBQ1pGSg45K8VfEbPzXN1hKRvVNIRlWMlwZSPNz7KhdMTxbzRhXYUoejPs7VIIEmHc4Il5vrUdObbszKxObQs3G6Rw0jelmW2YqEICCpJRheeQJyBz8VfBcI1hjxS2pb2Yyt2HmcEnfhRGk8uAOD4hVY9ipSYqZiQA3u1ughXHCFBJPnNZciy3STKAkq3zylhsqW7nH4PXxJ5AJNTNnZwgv5v1zgQMzv8AVB0dMTpWVBDcsZIxFc4/2SenTdyv82I+0y1BeVIAfffUoo0gbxQITx6xjjWJdZLT3crEVRXHishCSRjUo8VK+kn6q6nrc/HnIhuBO+WUhGFZSrVjBB7DkV3osUte7Kt00le8OpxwJASg4Uok9WeHjrGRHTUw9/qXmgPRmxuzLIMbLwGM9a4VIqdOfrop2DtaInsZGCgY7TLSXHcHU1g+GE+I4TmscXiEuytR1L3bqW1MrCWfDWkuFXu+pGDxHPIqOTs5cFKfRu0BbKinQXBlZCdRCfhcOPCvo2clKaiuNvRnBKBLQS8CTgEnh4scfHV95RaJbklmamGa4adQVoYMiDUPvrXHOKnQdPgqdlbVRZbDsNwNiItT6PBawrd6AGvC55ykZ8gzyrufv0WXcoHcajLdMxDjbbbO7IGjSQonGpXLj4udUt+K5HbjrdA0vt71vjzTkj+BrqSSlQUklJByCDgg1G615rKpEAzZswv8b1W2zJelWE58+fD/AHsVxcMK3ptCVTFtBEclCn42Qr8KokKR29njrHVeYDiC9vXUOMLlltpSclwO+58Lqx15qsvyHpLm8kurecPAqWdRIrrqJ1qPBpDaALtOalM+rvqpG2ewj9o4k56a66tf+ld5u0lvVKiupdLqUyUuYbY0FtO70K1fCPqqPgXeNYGpYt0oy3yhrdrdaJRqDhJ0g8gBj6arFK8da0dz8ugqK6c92lets6C1uRU0z6DTo6qK7p7kkxVuxg+hhmPOEZRRlLiFEnJVngRnGDSVtLAlyN6t3QIi1LaCWcF7UyEYz2g9Z6qpqJT6GFsNvuJYWcqQFHSfKK6qmda7w0CG2mFa6qUps8a4m2YzKJe4nRsOmump69gDAq99FP5elfNj94VRKvfRT+XpXzY/eFUWF+ZwdvYVJa3uEXZ2hbhpSldzXLF1vfil/wBk/ZXmpz8a5/aNelXvxS/7J+yvNTn41z+0a5vyy/gf1di3PkzjF6O1dkB5MedFecJCGnkKV24CgTVpuN6t8p9tsyspU3JbU+2wUIQHDlOU9ZznJ8fXVRQhTjiUIBKlqASO0nlWXcrVItZb7p3ZDmdKm1hQyk4UMjrB4GtMlpmPAgvyG1bUVNOC2WYl4MaK3LNHUIABVphbQwWHHcSQhLao+hbkfXvEtoKVFI/NJ6jwqPTeYbLSG2ispahLQMjGVqeC9P0DhnxV1QtmXJFqfedcjtSVbpTKFvhJwonmOrPDGaj1WKaiGuStCUpQFKKCsBelJwpWnngHgayUSYtAMbVmYnA4E396sGQJIvNH4EDHOBdmv/2pq8bRxy+XLbu32n3HFux1MaEFK8e745UrhzBrJb2it6pMpSlIZSrud1pSo5cCChvSQkdRB5E8OFQY2YuJejshDZdfXoCQ4CUK06glXYcca6xs9cS1vO59I7p7mAUcHefT1cDx8VeeVWkIheYeN+B0U251V5NIFgbl4XYjT9qYKWd2iYcgLjEghUIo1qbG8Lhc1YKuzHHszWS/tNEkSlFwhDXdbxSptnB3amikLVjmcny8KhW9mpbrikb6IkBsuhZfGlaBnKgesDHHsrHkWSXGhGW4Gy0NJUEuAqSlR8FRTzAOOFeGbtFjallwpm+Hp8cV55NIPdQPvJ06ehSvd1vdYcty5im2QywgSQ0SFFtSicDmM6+HkrCjz4zIYGtwobuQfysZUW8DifHwNdceNFnxo0WEhRuiySoqVhJACyfqCa6RaJRiIlAJ3S93g6uPhkgfWk1bujzLslzGg3YgHbToqpxBgNq1ziL8DQVOFcM/ZgFk7RyoUtxswy247lZddbZ3SVAnwRjtAzk+Op+bMMGFMubG8alKciFTTqPBHgEYBB8IEZ+g1W12Ca2y+8tLY3JcynWNSgg4UpI5kCu42m6SHEwluFzcuNtpQp06Ulacpx9FTQ4s0x73mGcp2FNNCK581T4qInw5dzGMEQZLcanNUHu0dikU3m3vljUlqIRC3SRuS420veFRGknjkeXiay5N8tl1W8p6WuJpbkNICmidQc04Vw5Dgcjx1WE2iUuOl9KQUKbLiQDxICwjl25NY8yMuDKcjPlG9aVpVpVkA+X/AK5GqTaE3CZV7BQ0zG+65ViSlYjqNca3567cdquL023NPxN5P/Bf7rIbdS2SFbsFBSRzB4ZHlqPVfIptq4gSCVR3cOlJ1hZdKgjPwMc6q4x1V9qF9rRXVyWgVrx8cVWyzYTcSc3DDMrYu7W1q5vz0yXJCZQcU7FU2QkhSMaFeMnHEdQqFvk1mfNQ9GSEI7naSUJSQlJCRkDPUKjaeWraNPRI8MwyAATU7VcwpRkJ4eCSQKX6EpSlY9Xq74X/ABsb9cj7RXpFPIeSvN0L/jY3ZvUfaK9Ip5DyV0nkb7Eb+ntWkcpvahdPYuylKV0VactQ9LH5ahfNv81UGr90sflqF82/zVQa4fb/AOaRto6gupWR7hC2dpVkst9ZgW+JHc0hQcfU6S1qKQpsBOD1ZOc4rKZvlvjwWmmlada4uUBnw292oFRUv87kcDx1ARLNLnRlvxwjSkkJClgKWQMkJB54FclWOamI3I0JUlejwUrBUAs+CSnmAeqvYU3PNhjJZUUuuOFKXeNajiS0k55yn0JN9+epKnbdKjTmHo4eLQSxOW4ooJCErKCD4+VZEXaC1xZLbqHATEUgalx9ReSlsJ8DPuDkHj2GoD2BnsSN1vGW0raWVOh9IbCQdKgVcuBwCK6hYZpkojqQlLqn9wAV8CvTnzYI4+OpxNzrA0CFeNR6PGfTRQ+SyjiaxLjr21zKcReYCrRGjPSMHctNqQlg60rQ5q1FfWnH5vaa+M3+Epwl7gl56WVBxsqSkOY0lQ6xw41AC0yVIK0pSQGEyMZ5pKtI+nNLjaJNrCDK3ZClFJ3bgXpWOaTjkRw4VCZ2da3KMOgAGY6bvGF+xSiUk3OyQ+81oK6caKws7Sx40h5SFpeC5bBy4wMBtCSCUp/Nx1deK6l7Qx/Y1UQFGDEkoKi14QWpwlI1c8EHiKgXLXIaaddWE6Wm23FcfzXPc/bXexYpUiD3WhTIbKHFpQpwBSwj3RA8Veidn3EsDb6HNmJvx13LwykkBll1119dV2bQre5MjwJKrlJ3zKlz0rdacb4IO4UMAgnUOI41AXW7RZlueW2v/epSI6FsJa0pb3YOT2YORjFYr9nuzzMRLpU+CUIba32ota+KQRnwciulVhlpkoZyyQtsuh0Op3ehPBStXLgedSzEzNxGmG2EQ06s7v8AZ+xwjgS8qwh7ogLhoOYZuA++eRg3xiPaIsNRRqSzKS4S3lSSseCAeoHrr7d7tBetTsa3qA362lJb3OlTQSkg6l/nEk8KwE7OTlSZEcBreMKCDlwDWojISntJGTWP7EyA2XCEJQGEPklX5ilaR9dWzo88IXNuZdQjDMBQ9V9VOIMmYmWH31Bxzk1HWp61qhXG0OtuTO5nY9uWy6FNFQA3oVqGPKBiu0X+3uS0yy84juR1xTaC2SXgWkoGD+bxT19RqEXYrhES/qAaSlLgd8PA0o0k58XFOO3NfU7Nz1lhKUtlTpA0hwZQSkqAUOrIGRU4mJ1rWsbBvAGIOY+rn2btqi5iULnOMS4kkXjOL82fxeppyXEtjUZbsgqffjQQWg2fAShSVFRPXwHCutza7uhqW1IACcpKClPF4h1KgVeMISAPJUAu3ynGBIcIWgRg+MrzhsK0/b1Vkp2ZuCnXmghveNKCQkuAFatOrSnPM4waGbnnGkFlAdWkG/rOZGysm0ftHgka9FP9eKrOuN3jMNI9jXm5alyXnlB6PkIC8YGFcCRjqquLWVrUtWAVHJAGAPorjSsNMzUSZdV25ZWBLsl20bvzpSlKtFcrcHRT733/AJyr7E1e+uqJ0U+99/5yr7E1e+uu62J+WwfpC5TafvsXaUNQu13vauvzZf2VNGoXa73tXX5sv7Kvpz3aJ9J6irOX/GZtHWF5+qZ2TAVtBCCiUpO8BIHL8GqoasmAxIkzGWoOoSFnCCFaccOPHq4Z+uuCSzjDjseBWhF3SuuTDQ+C9taVBvVlhXi3RWlQVvIeaTGabS+5HKkFSVlR8Hn+dw8YrHVdofcdzX3W667LQ4ndutfhNRVkELHAJxzT29VRqNn5in3GklkJQ2lwul5Ib0qOEkK5ceqvnsBOEZ99xDbYZDhUhawFkI92QOvFZnyieLcnmsARgdhz5uKxQgSYdXnMaHEX59GfUrZKfjRHl3GUX2Cbih5xpTfuSGT4KTnCs8OPjqLgXiEIiGXn0MqMNLZLjBcSFB0qI09fA1DPQ7g7LTb5DhccZbKkoU4SlKdGrA+ivjFklPrSAWm0llLxW44EpCVHAyT1k9VSvnZl0SsKHcKjpON6ibJywZ+0ffccc2bMpIXS2B6CEIWiIzNedLWPcIUE6fLy5Z6q5z7vFcBZbeDgRAcZ1tsbtClKXqwE9Qx/GoRq2yXZyoQQESEFQWFK0hOniST2AD6q7Ba3G7pHgySlBdcbAWlWpOleMKB6xgirQTU2WmjAKkDC6twpwVyZaVBFXE0BONTTGqscW92tv2OdfcS46y2ykaWCFslIwolX5wPUKrdtktx27il1RSX4i20YHNRKT/CpaVY2JjKXbSwqLofdZcDz2U6UAHeEnGOfGsFGzc9bjyAhtKmyEgKdA3h06sI+Fw48KmmDOue31K0zgE1q3uUcASgY71qVzEitx796nY8+3zZaVJl6FSHY7zqVoI3KWUcQT1k44Y7a+mTbG4MZfdrTuC+0hamCpKFrcC8lB5jGR5ar6Nnpq2o7iUt4eKAE7wak6/cFQ5gGun2Jk9zCTpTu92tzOfzUKCVfWRUnlk2GnKg6Tn0g1pt68yj8llS66LoGI1inZ0Z6qVZlR7rtgiUHQxHSsO7xSceC2kHl1Z08B5KzXnYCrY2j2QQWn2346nQ0rwFFwOAlPPGOHlqqy4jkKQpiQE604JAORxAI+o104qyFoRIWW17BUk1xz0qOCuzJMi5DmuuAFKUzVv416FcU363vXBclx9xpLEwSGxu8l1IaCMcORJT19tcJMqNb4UV5bxVIftzCAwE9QXq1FXLGE8qqNcluLc07xRVpTpTk8gOr66q87RS1wc0VNadKp82wg4EE07vveVY7jeY8dBRbHG5e9kuvqL0cEICsYGFdfDjiq2pWtSlHAJOSAOVfKVj5iZiTLqu3eNKvYEuyXbRu/P46EpSlWquUqd2M99Nq/Xf5TUFU7sZ76bV+u/ymr6Q98hfU3rVrN+7RNh6it/CvtfBX2voBchXyvPu1vvmuvzhVegq8+7W++a6/OFVofLD3SH9XYVtfJv3h/wBPaFDVc4m16GJMJnh3I2whC3CklafweFJHiKgnzVTKlBs9PWy0422le9KAEJWCtOv3JI6gcVz+RjTUEnycVwr0f726Ft03Cl4gHPGmNKmnT0KWYvkJFthIDm6ebQy26lLPhqCHNRyv4OBnA45rk5tHHkT7W+7obTGnPOL3bWnwCRpJA5k44msK5bOKi2+NIjOR31BguSA2+FngsjUB2DgDjrrFd2dnM6QsNElKisBwHQUp1lKscjgHhWSfGtGHSGWZmnAnQR1U37VYMhSLjzgf8WfaDm13aqLPhXKAmyNxpq0uKbU8SyWcrUVAaSlf5uCOPkrB2iWxLuDs+M6Fty3llKMcUgYAJ8vGvrGzkp4rCnYzK22kvLS68ElKCM5I+kZ8tYxtEoJcUEpUEttuHSeYWcJx5SRVpGfNRIAhvh3DRj6v2qrmE2WZFMRkS/OK3X+BerA3tBCbur0grWppydvMhPHQWlIKvoJr5Bu0GGDGbmoKW4jbSH3I5WhSg6VnwTx6+GesVCyrDMhhZdDRSltbhUhwKGEEBQ4dYJGRXNvZue4640lDYWkpA1OAa1KTqCU55nGOFXTZq0Gupzd9+Y/vV7uCtnS8i5tecu2jNcFOP3u0yIelataUuSFBlbGXCVqylQX1ceJ40j3q2uz5Dj0lUdsS5Dzai2Va0uNlI5ciOdQDNhlPRkSCphppfhfhHQkpTnGsjmE5GM0m2OTAVKS4tlZipSp3duBWnUrAHl4jz16Z2eAEQw7rsxGF4z6qjZtQSkmSWB5reMdNBo6Nym49ztcdTbXdSFFmOwhMhcYrSdClFQCTyJyMHxVzd2hhT4zsR5wR25G8Wp1TOpTZL2sDhxwR2dZqqRIjk1wtsAFQQpZyeGEgk/UDUhF2dly0BaVsNIKG1hTjoSPwmdI8pwaohTs7Fbkw2VBqMD11VUSUlIbqvfQjWO7Teptu826a4+qRJVDGuVoCmirUl0YB4csddZBmW2MbWXLgN22WHUOJaJ1boKSpJHMHrFVk2CaIzz5S2EtFwFJWNSgg4WQOZA665HZyeFMpCG1rdUEkJcBKCRqGr4PDjxqZs5PYmDU44EdvjeozKyeAi0GGI7ulSUq9RH7JuW1hqSGiyQGfDUN4Ve7+Bjq55FVipVvZ+Y5KLCSyAEJc3pdG7KFHCSFeM8BXEbPzih9QSjLK3EaSsallHutI68VjZhk5MlpfDNwphoV/AfKy4Ia8X346VGUqTRYZjjymkpQVpcbbPh9bicp+quLFllSA2pIbS24hTmtawlKUpVpJJPLj9tWnkscn2D4uVz5TAA9sb1HUrulxXYMl2PJTodbOlQznH/XDz101bua5jsl1xCna4OAc28G8FK9C7L+921/Nm/uivPVehdl/e7a/mzf3RW98jveIuwda1LlL+FD2nqUvSlK6itFVQ6S/elK/Wt/eFaSFbt6S/elK/Wt/eFaSFcj5W/mDfpHWV0Pk77mfqPUFm26S3GbuIcJBeiLaTw5qJSR9lWwToLyRcnJRbYYnsrSN2SXChhIKR2HII41ToUJ2e8WmChOElalLVpSlI5kk8h66kG9n7itT0bwElpwANqeSAtZTkaePhEjHKsTJR5mHDAZDLhgLjjeemlVeTcCXe8l78k5781wWZ7LQxC3weV3SYoj9z6OOQ5q1auWMfXUjJ2lhJluPxXEEOJfcDQjaUhS04GsH3Ss8zyxVcNhm9ztPJQhetSE7tKwVo1nwcp5jPVSTY5cUOle7UhtoulSHAoFIVoOCOsK4GpRNz8Nt0O4UzHNnVBlpJ7vbvJOcZ7tHjSVnSrvHkSLlIUvDs2AEqwnALxKCoeIeDXdcLvBXZH4sNQ1SEspDYZ0qb0e6Kl/ncRw8tYC9nJTTMtx12MjuRQDqVPDKSRkcPH1V1+wE4yFMJQlTyXwwUhX5xTq82Bz8VUOiz3rAw/aBGGkmvbj2KtsOTFPXwIz6AKZtFF2+zLarQILjSkqDRa1IIAxq1A/SeCu0AdlTZuEGUi5zWZY3zojPKjLQQRulJ1AHkT2VW37NMYe3YbD4KErC2lBaVJUcAg9meFYK0KaWpDiShaDhSVDiCKhE7My5pEbhcKjURj0lSGUl44rDdjeaGtakE76DYrdJ2ghtzg9FcQtAakKCBG0N6ljhlJ90T+ceXCsCZeGJLs51RCVP25DICEaRvBpyAOocD5qr9KoiWnHiAg0oa8RRVss+CwggmoFONVabxIjRID7KXi5ImxYmW9BG7CEg5J5GuuBtMbbbYUVjC8Be8Kk8WlFZ8NPj0k+eq4txbpy4orIAAJOSAOA/hXGj7Si88YkO6opxr1r1kjDEIMffn4U3K2v3m3vJcd36wtsS2kI3ZOsPKJSrPUBnjXEbQQmpxeSXFoRMYcT4OCpCGyknH8PHVUpVZtWOTWg+9KafsqPNsEClThTEYY6FcGjbjaHmhckaGmjHDimleEpbm89zzwAnHlNZUi8QYkubmSkKL5lMOpZ1q0raAASTwSscOfaaotKkFrxGtAawDAZ81desdI1qg2ZDLiXOJvrmxNPGi9XWPtXFYabiAIMNC2W+LWVbnQQvjzzlRx5TWG3tDHat6YoCSlEJLaTu/DKw5q06ueMfRVWpVBteZIpdgRhmKqFmQAa341xzq2qvNvalqcakKdQ89JkK/BlO73jRSEntOTx6qwolxiN2lnePKTIjxpDAaCPdlzkoK5YGTnyVX6cqoNpxi7KoN2zuCqFnQWsyan/Vew0Vz6MPfMfmy/tTW6RWlujD3zH5sv7U1ukV0jkp+Xf1HsWl8oPfegJSlK3Ba8lKUoigdifefYP7ujf4SanqgdifefYP7ujf4SanqIlKUoiCqP0qe9xHzlH2GrwKo/Sp73EfOUfYaw1s/lsb6SsjZnvsL6gtN1MWPuNti5uT5Rj64+4QEt6ySs8TjI5Y+uoes6220XASFuSm4jUdAWtbgJHFQA4DjzNcVlC8RgWNqb+orp0wGuhEONBd1jtVjk3S1tz965JcW0XGJjRbaBJUlGktkZ8E8Bx8dcJdyjQokaQouLmSIDaAyE+CE7zVnVn/AJcYxUd7Vn988yZLG9Q6ttpJ1fhlJTqVjhw4HrrAt8FVy3ynJLcZiO2C467khAJwBgZPM/bWZfNTgJaYYBdWnWb65tea9YlkvKkBwfUNpXXozadFdF16m3L5AakpejF1w79+WC40Bu3VJwgYyc4ODnyVkK2ublPQ1zVKc7mdjuoUGgCFJGHDwxz4eYVEnZmQgSUrkMCSxryxkkkI4k5xgcOIzzr77WHlLipYlMPJfWpsrTqwhSU6j1cQB1jNVCPaYJo0XnDXhp07scF5zFn53YCnRjXDR4N6kmrt7OstRnm3X3ExJCH9y2kK0lxKgUJ4BR4cqzbhf2LbcZkJRcDTq9L3gBRSgx0oz5QeYHZVdVYZEd/8FJRwdZQhadSc70HSe0cuI50FiC47r6rgyHESe51NlKiS5kgceXHGarE1PBlMn19JIwbUHXx2Kgy8kXVyvVOYVxN9cPHQuEq4R13eG+xrVGihlAUpOFKCMZOOrkeFSx2ljTFJcnkpljettyEx0q3aCUlHg8j+cPFmotOzz6t7pdbO7cfRwBOS0Mnz9VddysbtsZC3X2nVJWG3kIzlpZTqAORx4dlWjYk/AD35NxvPiubeMVdFknFLWZV9KDjqz7jhqVkXeobgbvD5dGiU7uWwgHeHcoRx44T1Hz1E2eelb9hjstqdeYL6VoyE6tZONJPXjP01hKsclEFMhbgDKkNrbHHClOHASPHwyfFish/Zl2OpsNzGXiQ8VFAUNCmhlSeI8fA1O6NOxHh/N4UJ13tvxOJaOjSoWw5OGwsy8a6brj1A368F82kabjm2MNJdRu4SQUvJ0uDwlHiByNQdWi22ZCmn5VxcYfdW2wpruha9GXCcascSfB8nGoxVhkhIWsoQFNvuEYPg7okFP04OKs5qUjxHc6G0ys2ilANWZXUvNQYbebLq0xJz1qTTPcoqlTbmzElCmkIfZW8XENOtgkbpS05TkkYPDsozs2qSFGNOYdBWptg4UN+tKdSgnI4YHbVp5BM1pkePHG7FXPlkvSuV193jHC9QlKA5GaVYq8SlKURKvfRT+XpXzU/eFUSr30U/l6V81P3hWcsL8zg7ewrF2t7hF2doW4aUpXclytdb34pf9k/ZXmpz8a5/aNelXvxS/wCyfsrzU5+Nc/tGub8sv4H9XYtz5M4xejtXOE8mPMjPLGUtuoWoDsCgamdprwxdhGSw45IU0p0l1bQb8FSshOB2dvXmoAAk4GSScYHEmuZZcSCVNuADmSkjFaIyYisgPgt9l162x8CG6K2KTeMFbo0u3S7VIkyJD7KmhES8hLQV4SMgYOevH0VhyL7DkRXnTvUSyw+wloJykhxZVq1Z6geWKj4Nmdmwd+iQ23vSvdMqJy9oGVYwMcAeuuT2zz7TCHEvMuO5aDjKSQpvee4ySMceHLlmswZidfDBbDxG841pXG+tOmhCxQgyjXkOfgd2rDC6hJ2VqrJcrtBtV/eO8ecUZYdf8DAbwyUgDj4WSqoxjasSW2xeW9/oeaVoSkYUlKVgqOeBOVA+PFYM6wOsJW6ZjUkBt1alJCubakpUnj15PPxGvvtcCUSy/cGGVRm0OLSUKOQsJxjHjVj6KkiTFoc4cltBUml1L6nTfgT4upZBkSwZTiTcK31upquzcFky77HefRhxbyG4LscOloIK1LOR4I4Aca67leo8yzIjoU4l9TbSFoDaUjwBjJWOKvEOrNda9l5KX2GG32XHXHdy4kagGl6dRByOOAOrNdMmwqZbedalMyGm2GngpCVDWlatIxkdtQxIloZLw5txx3bcwGvXepWMkcphDrxhv2aftcuGzji2r3DU03vVkqTo1AE5SRwJ4Z4nFTM6eLE5bY7DRVHMZsvMy2gVcFqIJGeChk4quzYLsG4PxCd44wspJbBOSOsV0uh4qLkgO6ifdLB4+erOFNRJSE6EBR1cdGFRwV1EloczEbEJq2mGnQeKsszaGJJt8ppJcQ6VPhAS0nK0uLKhlZ4pHHikc67ndrm1PayFONtyI7jSNAB0oSQrJ7c8s1ER9nX5DobS82CWmHeIPJ1QAH0ZGa6k2R1UZDwdQErbfWBg5G6OD588Kv8Aym0gcqngXadYVl5PZ5BFfB6NXWpUX+PbWm02iQ6p1mKtttxxkDw1OhfIkjgBUVPuSRen51ow0latSQpsHBI8Lgc9efPXe3s+lSXy9cWGCywh9QUhRJSoAjkO1QFcntl5LbjLSH2XHlvIZcbGfwalJ1DJIweHZUMby+M0DJoG0pSl1KjTX/WgVUkLyKE4uyq1xJz1v0Af71rBmXibPa3Up1K0ZCsBlCfrAzWDU4dmyFahcIxi7pLndGlQT4SykDGM8xUVKiOxJb0V1OXmVlKgnjxFY6YgzQOXGrXbXYr+BFlz6sKmm67b99GddFK5KbWgZWhaR2kEVxqyIIN6ugQbwlKUovV3RP8AimP1qPtr0k17geSvNsT/AIpj9aj7a9JNe4HkrpHI32Y39PatJ5Te1C6exdlKUroy01ah6WPy1C+bf5qoNX7pY/LUL5t/mqg1w+3/AM0jbR1BdSsj3CFs7SrPbZMSFYYEqW44HWpEjdNpRkOEtpHE54cx9dG77BaZQsb5T7oioeRoGEBlQJIOeOccBjtqMg2Z24Qw4mS03qUsMNLJJcUlOpWMcBwxzrs9rshUZtxp5lx1QaKmRnUgOHCCTjHH6qrbGnMhvNQ7qDeG0rtpgNF9M6hdClMo84+8k6ria0wwria458ympW0lvffRqeeW4EOhEsxkfg9SwoAN8jgZGefGvjO2DbU8vo1pbcmJcdBaSSWw2E58ROOrtqIOzw3y0puMVbLaFLdeGrDelQSQU4zzIxw41xb2dedfYabksK3zzjSVJJUnwEhWc9hBqYzVp5VQBWo7AM/RXPhVR+T2fShJ8X6LtNOmmnLYvMNuDqUp3utMVEdLWjwSEuBWrVns6sV1bSXeNdS2YilkFxbhSWktpSVdWB7o9qjzr57Dh6ElEdhKZSW2HFOFxR1h04SAnGAfCGT4uFcTs06veCHKYmKQn3LWdWrWEacEZ5q58iBUMUz0SFzWTUEDDVXXjpUkISbIgiZVDU0rr7NFaLslXSE9an0oW6JrzDDJaKPBG7I8IKz147K62LvHZgQ2VhRWzGlNrwOGXPc/zozs068t1DcuOVB1bLI8L8OtAyrHDh9NdbNhLjSHHJrDILHdDoUlR3TZ5E4HHOeQ7ajJnsvLyL6U45WnOb9l+CrpJ5GRlXdNcKXXaLtt2Kn592iWi46kl159xyM48nTgIShHUc8SdX1ViNSrUqC8z3c6hlmIqOhZZypZcXqJ055AADn11DKtEhV7TbHnE90KcSjeFRKcEcD24xislezoBbWm4R1RVNKdMjSoBKUq04xjOcmrnymbiPeWwxQFwpo059NCewKAy8qxrQ595AO3RdTRUAY6irCraGBDnynm5jpbkONSAlDAVrG70ls5Pgnx+OocXW2uW9SV75Dy4zcYshGU6EuBROrPZkYxWK7s08ymWHZMcPRwtRaBJK0pGSc4wMjGM4zXWuwqZU/3RKaabYU0HFlKiBrTkchny0izE+650MAetxqTW+7PijIEkLw8kim26lM2e7szqZl7XInRXYj5JjL36dAaAwnA3Q7eGB5q5DamGJkKTqdSpC0qdbS0lISQ2U8SOKznHPkKiZmzbkWS6wmWy8pmQ3HWUpIAWvPaOrFcV7NyG4TskvNeAV4bwcqShegqzjHPq5166ZtTKLnC8f8AXp1I2BZ9AA7HNt6McFlKvrE0oTcFuJ30Axn3G2h4CteoEJGARy89Z7m1EFT8xSVPISXd4ytLKStQ3SUYBPuDkcx1E1EHZiUJKmS42NMlbBUQQPBTqKuXLAPmrrNgI3zipjCYjTKHu6NKiFJUcJwMZySCKoEe0mC9uF24bc2NdOK9MGQdg7oGvRd0U0Zs6iAKVJzbI5CiF9T7TikFAeaTnU0VJykHPA8OyoysBFgvguyXimdZqHFZFFWGo8eNeZKUpUSlW4Oin3vv/OVfYmr311ROin3vv/OVfYmr3113WxPy2D9IXKbT99i7ShqF2u97V1+bL+ypo1C7Xe9q6/Nl/ZV9Oe7RPpPUVZy/4zNo6wvPwqSsE5u2XiLKfKg22VaikZIykjl18xUaKVwGFEdBiNiNxF66/EYIrCw5xRWl69wJapDEh5/dusspVKDABUttROd2DgAggcK4TtoIspbpaQ4kLiyUZUnjrdVkDyDhxqs+WlZB1pzDgcL89NdfGfSrAWfBGFbtfQc2odlFcn9pbc4824revlSQjO5SlTCS0UKAPNXEg8a4quFridzLZlrVriNtIe7nSpbRbUc5QTgagfoxVPpUnnaOakgce/8A1mpgo/NsEXAm7x44qei3tkbSyLm7rYaeLpyEhZTqSQDjkedcZ12YkX+JOSpbjbJZ3jikBJcKMZVpHAZA5eKoOlWvl0YsyDQ+tldPjuVz5HCysq/2cno8f6qp4X5U6fLN2kvrjSGnWUKxq3YUcghPDsGayJN2tdwSWpipKGWFpUyEJGp0BtKMHj4PuQevrqs0qsWjGyS114Onxp8UVJkYOUHNqKaLunDGlx771YTdbeHoM8b9cxgMJUzpAQkN4BOrryBw7K7nLrbNyzDQ9IXGMd5tbxaAUgrWFjCc8cYwePXVYpVQtKKK0Av1b99O6ipMhCNKk3a8KYZs2bjVSF6ltTrm+/GKi0rSElQwcBIHL6Kj6UrHxIhixHPOdXzGCGwMGAuSlKVGq0pSlESlKURKndjPfTav13+U1BVO7Ge+m1frv8pq+kPfIX1N61azfu0TYeorfwr7XwV9r6AXIV8rz7tb75rr84VXoKvPu1vvmuvzhVaHyw90h/V2FbXyb94f9PaFC9mKtdu2ih2qGyGS84srZK2i2kbvQckhfNWeoHlVVqcXsy73MlxmWw68UsKUwEqBTvSAniRjrGa5/IPmYbnPlxU+D2LbZxsu9obHNB41XY43KRnv2+32uIqLIekOPwXGWkqa0jSXSSonPVjGPJXY/tTFM1uWwpwLIdWUbhKUoWpspGce7OTzPVUS5s+4FtATmHIuhxW/GrSgNkaxjGeBI5c81xXs28mV3OJDSld0txwoAgErTqCvJg1lXR59p/Zw6D1RTWBXTxr0rHCDJEHLfU3knb0ffoXZJvLUqQ/JdBMiTb908oJxqe4ZPmArIavMFEJKlre7qLcdpTe78EBtYOoKz1gcsVisbPJkMxlNXBgrfe3KW9CshQxkE4xwzXS1YJL8dDrKkLK2nFpQAcnSsIx5SSKtw+fDi7JrUVzb8cb+KnLJIimURS7Puwwu4YqcnbVsbxxyI+6+8Gn0tuuMJSBrUkpTp4ggYPE881xVtHAkTzKkqeSWpDUlsJaB3iktJSUcxjiOdRidmXVLdbTLjl1K1ttJGfwykJyoA4xw5cedcbhbW48BxSGkIdihneuBxSte8TkYSRgeP6quXzVo0L3gAC/pAJzHRffTDfbtl5Goa0k17ejCt12crhLlQJlvaW4p8Tm2QyloJ8DgonUVdYweWOdSUe/xRcrw+p5yO3MQgNrDAc9yQSCk8OODVWpWIbPxWuDgBUatRHaso6ThuaWkmhrxIOjVrU5a30P7ROrhRilh8PJSyhQ1BCkkcM8M45DxYqTusuNbUNQ9LyTuoSwlxOFgIKidQ6jg8vHVRSopIKSQoHIIOCDRS1LUVOKUpSjxJOSakh2g6FBcwAVJJ346PGCjiSLYkVribgKU000lXCZcIaLZEmbx3fPImpZb0cFBbhGSc8MZrm3tTAZdj7kuoY3wc3YYSAwA2pOBj3fFWeNUwqUQkEkpTyBPAV8qY2vHa7KYAMOAod/VhfeoxZkEto4k4/bx2XKzzL9EdbeCFvSHXEx21OqaCAoNr1FWkcuGAB4q5r2iiLiy29TrbhekLaKGk6lBzq1nijx45iqr1UqLzpMEk3X6unxxVYs2BQY3eNHjcrava1tSklWpxtp+MtpIbCTpQnCsny8s10G8wIiGkw1rloZiut6HmQEuKWvUAoZ5Dn5RVZpQ2rMuxpqu118bEFmwBcK9+bxhieiRvs5u53eVLYBDbpSQNOMYSBy+g1HUpWNixHRojojsTeshDYIbAwYBK9C7L+921/Nm/uivPVehdl/e7a/mzf3RW88jveIuwda1TlL+FD2nqUvSlK6itFVQ6S/elK/Wt/eFaSFbt6S/elK/Wt/eFaSFcj5W/mDfpHWV0Pk77mfqPUFM7PIZcNzTKdUyyYDmpaU6iPCT1cM1MRtp4Mac5JbDrRbcQUHcJWp5CUJSEkn3HFOeHbVPBIzgkZ4HjXysDBtGJLsa2GMNPT3+AspFkYcd7nPJv8cfF96tEW+QYcSM02t9eJDLxbU2BuSlWVHUOK88cA8q7J19gTVFl199aHGFtLk7gJIBcC0jQDjAwR2nNVOlVedI4ZzdBTZ9/wDWaipNnQcrLqa6e3DN/uqnrleI0o3zc68TXWVM5Tjgg8c9lZ67/b+7G5bTshKnZiZLyN2PAw2UlIOeOTw8hqpUqltpR2uLhS/VrJ/7FVOkIL2hprQa9QGjUCrFJ2iYcdjPIipQpMPudbbfgIRlSirA6/BPDx8ah7jOVcpz0pxKUKcOdI6gOAHj4Y41i0q3jTcaYFHm5TwZWFANWDViTnSlKVZq6SlKURKUpREpSlESlKURKUpRFc+jD3zH5sv7U1ukVpbow98x+bL+1NbpFde5Kfl39R7FzjlB770BKUpW4LXkpSlEUDsT7z7B/d0b/CTU9UDsT7z7B/d0b/CTU9REpSlEQVR+lT3uI+co+w1eBVH6VPe4j5yj7DWGtn8tjfSVkbM99hfUFpusyJNEWLPZLZWZLaUAg4CSFBX8PrrDrNtkJE550POlplhlbzikpydKewcOJriMDnDEAh4ntXUYxYGEvwHeKcabVMjahjupySYi98h512P4YwCtISQrhxxjPCsKwriswLwJwWppTTXgoWEqUd4OWakIux4ly5rTL7qmmFoQhaWgeKk6tS+PAAcDjPOoxNmQqOh4unjCclYAHNKynT9OKzbm2hliJEbWmVo+k14YrEh0kGFkN1PZ03fvDZ2FSju2W+bfIjONuOB1OhLuG1BfWscyQOGc9VcWdqIsZ2EY8WSlmOtxYSp4FTYUjTpbOOAHPj2V9d2Ncairmqcc7hSCsObvBKN2FA47cnT9FcGdkwtuGVyHEOPKYCstYRhzloV+cR11cHzxlX4j6dPfvooP/wDMybsOnQexBtNGckapcWQ60CwpKt8C6pbecFZxg5z9VRarr+AfQlshbk0SgSRgYz4P1jzVmS9mXYUPfSytl7ud14trTjGhYSPOFZrKa2RS7KdY7pXkOpZbKWdXhFsLyrjwHHGat3MtOKQ0i/o/er96Z1M11nwwSDd0nBcV7UMNK1wIz7Cyp90qLoOlbicZTgcgeNYl5vrd0ZWG46mnn3UvPqUvIKwjR4PDgOvj21CcqVjolozMVhY5wodQ2f76Vfw5GXhuDmi8ayrCztKAwzGksuuxG47TYbCxgOIWFaxw4EjhXZBvPdsxhpTKElTslawtzSlQdHuQrqPDAJ66rVOdVNtKYBGUagU4GvjpVLpCAQaChNb9ta3dN6t1xucKFITEdjLW0liNlLb6SptxvUdJVjB91xxWGrat5bCmMOIacbkJcQlfgqU6okKx4s1XOQ4V9qp9qTJcSw0H3r42qllnQA2jhU6anwP9KzHaljuluSmI5vVvNvSPDGCUI0gJ4cM5zxrFtd9agR2w5HW49HdW6woLwkFadJ1DHEDnwqDpUfnGZLg7KwwuG3rFdt6kEjLgFoBv1nxq2XL4BgV9pSscr5KUpREq99FP5elfNT94VRKvfRT+XpXzU/eFZywvzODt7CsXa3uEXZ2hbhpSldyXK11u/i1f2TXmp7g872ayPrr0q7+LV/ZNea3vxzv9tX2muccssIH9XYtz5M4xejtXFtxTTiXG1KQtJ1JUDxBrLfvFxktKakTpLrahhSVukgjyViNtrecQ00krcWdKUgcyazpFhucRlb0mA+00gZUpSOAFaDCEwWO5utM9K06aatK26IYIcOcpXNWleit+OhSkO4xrfYre6tpT0tCpKWwFgBGoBOVDn18PJXZEv8F15vutl1orLKpCwvIO5T4ISMZGSBmo+FY25UFt9cktyJAdMdvRlKg2Mq1KzwzxxU09ZWJjcWJCfbbQ2I/dCQxhYLieCivr49XADNZ+AZ5zGlgAAAoLrzk9eTjnpmWEjCTDiHVJJNTeKCp4VwzVxWM7fLYuI3pZkeEt9DzSlgK0O4UVJOMDChjFR8y9tvuXMssLQiWy023qUCUaCnie33P11x9hQWEuB0lSoRkgY695p01IydkAxKjs90uJCnFtuqcY0+5QVFSBnwk4yPLULvOMdvsil2jOMkcDgpWmRguxNb9OY14U7F9e2taemMTDGfW81rUAt/KEqKdOEjHBPM9vjrAYvbAaDEuM45HMRuOvQsBWUK1BQyMdfKubVstLrEx5ufIcQw0l0aWQDgkDSrJ90CfJisp3Y9bSYAU8pCpK0JUVN+DhSNeUnPHAyDy417W0otXihrje3OcnjTrXlJBlGkEUuHtDC+7eoiZdnXbtKnw1uRFvLUoaV4UkHqyK6ZVymzUBEyW8+gHIDjhUAfpqSUtqyBLkQJmMTmNTS3m8KR7pJ4ceOag+VYqYdFYSHPvN5Ga+/TQ1rXcslBbDeAQwXAAE43XZ7xTC9W9chDWzrsjS23JXGjtNPofHhFCwQNHMKAHE8uVYB2nVITCFxaU+ppp9p9SCEFaXMcsDAIx9NV7HHPXX2p32lGJGRdQAaa0NetRMkITQQ8VqTqpdSimJV5aedmllhaG34jcZAUoEgJ08Tw4+5+upF7a1D8uNLcjPLdYUFhKn8oSoJ0gJGOCSeJzx6qq1KjFozLSSHY43DTXtVZkZcgAjDWdFOpTsbaMxGG9y2oPtxhHSokFP4wqKsEdhAHZxrBmXR167SbhEW5FcdcUtJSrCk56sisClRPnI8RgYXXDsFOpSMlYMNxcBea1z1rfnWVJuc2Y3u5cx99AIIS4skA/TWLSlWz3viGrzU6zXrU7GNYKNAA1CiUpSqFWu6J/xTH61H216Sa9wPJXm2J/xTH61H216Sa9wPJXSORvsxv6e1aTym9qF09i7KUpXRlpq1D0sflqF82/zVQav3Sx+WoXzb/NVBrh9v/mkbaOoLqVke4QtnaVY4Fwi2+xwnVtrekofkbpKVgBOUJGVDnjj9VcE7RtNR0bmKoSiI6XVKX4BDRyMDGRnHGuqBs6qba/ZErWiOgvb4pRnQEJBA8pKsfQayIuzDUgMI7sO/wDwCn07vglLpwMHPEjr8tSM84Oa0Q20BAphfdStdNO3QoHeQtc4xDUgmuN19aXZq9i6vZe2odfSzAeRHktrRIJeG8JUoKGDjGBjs667IO0MKG4lQt7iUMPLdjIQ7wTqQEkKyOPLPDHOucfZZCH4Me6uSIj0tt1YSGx4Ognnk9YFdKdnWnbWZ7L7+lSVuNFTPgaEq04UrOAs88V60Wi05QAuvwbmob+kg7V64yJFCTQ5/WxvHYRs1L61tEyzCCURXO7NEdCl7waCGlBQOMZycceNPbDHiJlmzRn4b8lBCny9leorCurHAYwPLXe/smIEpDdydfZacm9zNrDYJUMcF8TyzXyFsuzcpUtiFJkK3TpaQdxkAgcSog4CcjA5mqsi06hmfD92uGP3VIdZ9Mq+mOemI6KakRtRHRIXIMJYcQ+t6OErAAUtASdQxx7eHbWC3eGC4UyI7io64KIjgSsBXg48IHGOY+uvmz9kN7efTqcSllCSQ2jWolSgkcM8hzPiBrojWzfXGREU6BuUOnUke60An68fXVrz0/EYx+IcaDC84dVyn5mTY5zc7Rfebh44ruVegvaBN0UxhCXEq3QVxwkBIGe3AFdrF8YEVuLKjOKY3DjLhQsBR1OBYIyOrGK742yrs1lK4inHVlEZZSlHIOFWT9GmuKLFDWzJ/wB6e7oZliKlO7ToKiohJznOPB4+WpGQ7QaS74qnNfWlRrrRRuiSLgBU3UGe6mHXiux3aZh0T3O5HW3pQWhSUvfg1pKdKStJ5lI5YxxrGnXxmZAdaEZxEl8s71ZWCj8GMDA58eFZMnZliKsOOSnkRkturdK2NLgCCAdKc8QSoYOa7WNjHZMrdMOrebEpLa1ob9y2pAWFns5gVM6HakQmGRjqbn/2b9qja+zmUeCeObNww2al0J2jjuXCa/LiuqZkSkSUJQ4ApKkZwCSMEcfsrsXtS2q2uRtw/qUHRp3o3R1uFWopxxUM8Kxjs+hu0pnPOupwhLqsNeAUFenSFZ4r68Vi3qBFt7zLcJ95/W0lxRcQE4CkggcD2HjUT41oQIZc4gA35v3jXrrdmvUrYUlGiANBJ6f3afbapV3bBUiSXZDTryO6VuJStziltaCjQOzGc9lYEq8suQpUONHWhlbLLTRWsEgIUVZPlzUNSrB9ozMQEOdWteIpTx2K8ZIy8MgtbSmvR461M3G9MzITrTUdbb0gtKfUpWU+AnSNIx1+OoalKtY0eJMOyn+PGdXEKCyC3JbhtqlKUqBTLcHRT733/nKvsTV766onRT733/nKvsTV7667rYn5bB+kLlNp++xdpQ1C7Xe9q6/Nl/ZU0ahdrve1dfmy/sq+nPdon0nqKs5f8Zm0dYXn4UoKV8+LsZSlKUXiUpSiJSlKIlKUoiUpSiJSlKIlKUoiUpSiJSlKIlTuxnvptX67/KagqndjPfTav13+U1fSHvkL6m9atZv3aJsPUVv4V9r4K+19ALkK+V592t9811+cKr0FXn3a33zXX5wqtD5Ye6Q/q7Ctr5N+8P8Ap7Qoap5O0Yb1lDBKi3FSnKuGWSD9eKgaVzWDMxZf8M08Edq3aLAhx/bFd/jMp6TfoxiuRocRxCC28hBccBwXVAqPAcgBgfTXeztLF7tW/KhurRvmX2whwAhbaAnjkcQcVWqVdecpkODgcMLgrbyCXLS0jHWa71Kxrx3KmIUNZVHmKkcTwUDjwfqrNVtK0w0EWlmRFKY7rSFl0akqW4F5yB1YIqu0qhs/MsBDXeKAdgVbpKA81LeJ2qzHaiOp7uhUNe/bUpbRCwAVKbCVFXDjxBPDtrEm3qPKtrrCY7iJT4ZDqysFBDYwMDnxqEpVT7RmXtIccdQz3dVy8bIwGEEA1Gs+KZ6aUpSlY5XyUpSiJSlKIlKUoiUpSiJSlKIlehdl/e7a/mzf3RXnqvQuy/vdtfzZv7orfeR3vEXYOtajyl/Ch7T1KXpSldRWiqodJfvSlfrW/vCtJCt29JfvSlfrW/vCtJCuR8rfzBv0jrK6Hyd9zP1HqCUpStNWypSlKIlKUoiUpSiJSlKIlKUoiUpSiJSlKIlKUoiUpSiK59GHvmPzZf2prdIrS3Rh75j82X9qa3SK69yU/Lv6j2LnHKD33oCUpStwWvJSlKIoHYn3n2D+7o3+Emp6oHYn3n2D+7o3+Emp6iJSlKIvlUvpOYU7swpaBkNPoUryZx/EVdOdYdzgNXSBIhyPxbyCg+LPXVjPy5mpWJBH7wIVzKxvJ5hkU5iCvOFSlouES3sTu6oplOPthpKdZSNBPhcR5BXVeLRJsc9yHMSQpJ8FWOC09ShWBXCAYsnGNRRw0rrBEOahXGrTQ3Z76qzvbUxxIW8zb0r3had0rdUA28hOnhg8Ry51gt7QFMJxh2I048WVspe1EFKFK1EaeR4/bUNSrh1ozLjXKpjgBS9QNkZdopk765lPe2l8yi+plKiZC3ikqJHhN6NPkA418a2mW2ISjFbW9FLf4QqUdQb5DHJPjI51BUrzzhNfGb175DLU9jr71LtX5SWGGJEZEhlDbrbiFKI3iVqCuY4jBAx5Ky29rpDM5yVGYSyXXkuOoSs+ElKNKUHxdfjqu0rxtoTLQKPN3Cl3Uhkpd1atxxTNKUqwV6lKUoiUpSiJSlKIlKUoiUpSiJV/6KGVKu854DwEMBJPjKv5VQm21vOJbaSVuKOlKUjiTW89idnfa9aA3IA7rfO8e68HqT9FbVyZk4kxPtigeqy89nXVa/bsyyDKOh1vd31VnpSldkXN11rTqQQOeK83TmVR5sllwYU28tJHjBr0ma1L0kbLrjS1XeEgqjvH/eAB7hXwvIftrSOVknEmJZsZgrkG/YVs/J+ZZBjuhvNMrDaFr/lX0rUeBUT9NfKVyhdBUtDviokFMfuZtxxsOBh4qILYWMKGOR8WeWa707TuNNN7mK0iQC1vXSoneBv3I08h48c6gqVfNnphgAa6gHZ9rq6LsFaOlIDyS5ta4+K4alZkbSQHG9y7aksI7mWwlaHlKKQSVDgf+br7Kx3tqHHpjEruRpLqFKU7lSlbzUnSRxPgjHUOuoGlSOtKZcAK8BmwzZlQ2Rl2knJx1nvUk7dUlMxuNEbjMSGUMpQkk6AFBWcnmeHEntrOXtUsKbXHhtNOhTZdVqUreaE6QMfm8M5xVfpUTZ6Yaatd1a9WsqsycBwoW16Ts06lm3G4JnKZ3LCYsdlvdtNBRVpGSeZ4niawqUq1e90R2U7FXDGNhtyW3AJSlKoVaUpSiJSlKIlKUoiUpSiLJtzKpFwiNNjKlvIA+lQr0ekYSAeHCtVdG2y635KbxNQUsNcI4UPdq+F5Bx+nyVtfyV1jkpJRJeVdGeKZZFNg8blz3lBMsjTDYbDXJF+04rlSlK3ZaytS9LLKhcbc+QdCmFJz4wc/xrXtb32z2e9sNoU0zjuto7xgnhk9n0itFutOMOraeQW3EHSpKhxBrjvKeTiS8+6KR6r7xuvXR7CmWRZQQ87erT4zqQg3pyC1GbQ2lSWFuq4kjVrSEkHyYrLjbTrioY0RGi8jdB1zUfwiWzlIxyHjIqBpWAZPTEMUa7xh1Z8VlnSkB5qW18bVLMX1xhVvVukqMJLqRlR8IOZ+zP1V8Re1JtTcFcdtwthSW3Co+CknJ8HOM55HmKiqVSJyOP3se2ncNyq8mgmlW4ffXrKmJG0Dkh0LWyn/AI4S9Oo88e58ldkTaRcQrPcrbjgfcfYUVKG6WrnwHuvpqDpVYnpnKysu9UeRy9MnJ8b1IWm5otwlIdiplNSEpCklZQQUq1A5HjAr61eHUXZy4LbbcW8V7xsjCVBQII7eRqOpUQmYrWtaDc3BSmBDLi4i9wodinHdo1KymPFRHa/3fSgLJwGiSBk885+qsX2ZdHdJbQlC3paZQPwVAkgeTwqjaVI6dmHGpdf471G2TgNFA3xvVnj36LKdmrmQ2kNGG4N1vVZdUpSSRqJyORwOqsZO1L6ZaJAYQnRKTISgKIAwgICfJgCoGlSutKZIABpuvv8AH+1GJCACaiteHFSj16U/bEQ1x2ytCQ2HSokhAOeCeQPj54rEnzFTnUOKSEFDSGgAc50pCc/TisalWsSYixRR5rhwVwyBDhmrRQ36c+O9KUpVup0pSlESlKzbRaZN7ntQ4SSpxZ4qxwQOtR8QqSHDfFeGMFSVQ97YbS5xoBetr9FzCm9m1OLGA7IWpPkGB/Crv5KwrVb2rVAjw434plASPH46za73IS5lZSHBdi0ALkk3GExMPij94kpjqqK2kjqlWG4stgla46wAO3FS1cVAEEHl11dRWCJDcw5xRW7HZDw4Zl5kHECvtWPbPZpzZ66LKEkwn1FTKgOA/wCXyj7KrlfP8zLxJSM6DFFCF2CBGZMQxEhm4+KbQlKUq2UyUpSiJSlKIlKUoiUpSiJSlKIlKUoiUpSiJSlKIlWLYVhT+1Vu0DIbWVnxAJPrFV2tsdGuzC4DC7pNQUvSE6WUkcUo7fpwPoFZ2w5N85Pww0XNNT0LE2rMslpR5di64dP2WxKUpXcVy1cfLWgttWFR9qbmlYxqd1jxggGt++Wtd9JezK5raLrBQVusp0vpSOKkdSvoyfoNanynk4k3I5UMVLDXozrP2HMsl5uj7g4U8dS1TSlK46ukpSlKIlKUoiUpSiJSlKIlKUoiUpSiJSlKIlKUoiUpSiITgZr0RYGFRrJbmXcBaI6Aodh0itO7E7NOX+6trcSRBjKC3lEcFdifp+yt54AHAcK6ZyQk3sZEmXCgdcOitVo3KOYY97ILTUtqT0rnSlK6EtQVS6RGlO7JzdIzoKFnyBQrSFek5kRubFdjyEhTTqChY7Qa0Bf7HI2fuLkSSCU5y0vqWnt9dcy5XycTnWTQHq0odV9y3fk5Ms5t0uTfWo16VF0pSufLcUpSlESlKURKUpREpSlESlKURKUpREpSlESlKURKUr6AVEBIKlHgABTFFdei5lbm0LriR4DUdQUfKRj+Pmrcg5VUtgdmlWG1qclDEyUQtwfBHUn7c+WrbwrttgSb5Kz2MiXE1O9cuteYbMzjnMNQLty5UpSthWISlKURQOxPvPsH93Rv8JNT1QOxPvPsH93Rv8JNT1ESlKURKUpRFF3exQb7G3NxYDg/NUOCkntBqizOiVKlkwLkUIzwS81qPnBH2VsxIwOFKxM5ZMjPuyo0Op04HeKK+lp+alBSE+g0ZuK1V3pJfymz6E+unekl/KbPoT662tSsd6M2V8vie9X3nyf+PgFqnvSS/lNn0J9dO9JL+U2fQn11talPRmyvl8T3p58n/j4Bap70kv5TZ9CfXTvSS/lNn0J9dbWpT0Zsr5fE96efJ/4+AWqe9JL+U2fQn1070kv5TZ9CfXW1qU9GbK+XxPennyf+PgFqnvSS/lNn0J9dO9JL+U2fQn11talPRmyvl8T3p58n/j4Bap70kv5TZ9CfXTvSS/lNn0J9dbWpT0Zsr5fE96efJ/4+AWqe9JL+U2fQn1070kv5TZ9CfXW1qU9GbK+XxPennyf+PgFqnvSS/lNn0J9dO9JL+U2fQn11talPRmyvl8T3p58n/j4Bap70kv5TZ9CfXXNroke1Df3RGnr0M8T5zW06UHJqyh/D4nvXhtyfIpl8B3Kt7P7G23Z4h2OhT0n+ucwVDydQqx0r7is9Al4Mszm4LQ0aliYsWJHdlxHVJX2lKVcqJK4LQlxJSsBSSMEEZzXOleYoqLdejG1znFOwnHICzzSjwkZ8h5VD96NfysP3f/1VtDOaHxVgYtgWZGflOhCuqo6llYdrz0JuS2Iemh61q/vRufKyf3f/ANVO9G58rJ/d/wD1VtH6KfRUXo1ZXyuLu9S+e5/4+A7lq7vRufKyf3f/ANVO9G58rJ/d/wD1VtH6KfRT0asr5XF3ennuf+PgO5au70bnysn93/8AVTvRufKyf3f/ANVbR+in0U9GrK+Vxd3p57n/AI+A7lq7vRufKyf3f/1U70bnysn93/8AVW0fop9FPRqyvlcXd6ee5/4+A7lq7vRufKyf3f8A9VO9G58rJ/d//VW0fop9FPRqyvlcXd6ee5/4+A7lq7vRufKyf3f/ANVO9G58rJ/d/wD1VtH6KfRT0asr5XF3ennuf+PgO5au70bnysn93/8AVTvRufKyf3f/ANVbR+in0U9GrK+Vxd3p57n/AI+A7lq7vRufKyf3f/1U70bnysn93/8AVW0fop9FPRqyvlcXd6ee5/4+A7lq3vRr+Vh+7/8AqqbtPRlaoDgdmqcnrHJLnBGfIOf01dgPJX3NSwbAsyA7KbCFddT1qKJa89FbkuibqDqXxKQhISkAADAAHKuVKVn1ikpSlEXGq9f9jbbtEdcpstSAMB5s4UR2HtqxV8zVvHl4Uyww4rQ4HSpYUWJAcHw3UK1c70SPavwF0Ro6tbPH6jXX3pJfymz6E+utrUrAHk1ZR/h8T3rLC3J8D2+A7lqnvSS/lNn0J9dO9JL+U2fQn11talPRmyvl8T3r3z5P/HwC1T3pJfymz6E+unekl/KbPoT662tSnozZXy+J708+T/x8AtU96SX8ps+hPrp3pJfymz6E+utrUp6M2V8vie9PPk/8fALVPekl/KbPoT66d6SX8ps+hPrra1KejNlfL4nvTz5P/HwC1T3pJfymz6E+unekl/KbPoT662tSnozZXy+J708+T/x8AtU96SX8ps+hPrp3pJfymz6E+utrUp6M2V8vie9PPk/8fALVPekl/KbPoT66d6SX8ps+hPrra1KejNlfL4nvTz5P/HwC1T3pJfymz6E+unekl/KbPoT662tSnozZXy+J708+T/x8AtYxOiUBYM65FSOtLTWk+ck/ZV6s9ggWKPubcwGwfdrPFSz4zUmRih4jtrIydkyMg7KgQ6HTid5qrKZtCamxSK+o0YDguVKUrLKwSlKURYk2DHuEZceYyl9lY8JKhwqh3DoojOOKXbZy4wJyEOI1gfTwNbFHLNDWNnLNlJ8f+QytN+8Xq8lp2YlD+xfSu7ctVd6SX8ps+hPrp3pJfymz6E+utrUrFejNlfL4nvWQ8+T/AMfALVPekl/KbPoT66d6SX8ps+hPrra1KejNlfL4nvTz5P8Ax8AtU96SX8ps+hPrp3pJfymz6E+utrUp6M2V8vie9PPk/wDHwC1T3pJfymz6E+unekl/KbPoT662tSnozZXy+J708+T/AMfALVPekl/KbPoT66d6SX8ps+hPrra1KejNlfL4nvTz5P8Ax8AtU96SX8ps+hPrp3pJfymz6E+utrUp6M2V8vie9PPk/wDHwC1T3pJfymz6E+unekl/KbPoT662tSnozZXy+J708+T/AMfALVPekl/KbPoT66d6SX8ps+hPrra1KejNlfL4nvTz5P8Ax8AtU96SV8ps+hPrr6OiSTnwro0B4mD662rimKDkzZXy+J708+T/AMfAKnWPo7tlocS+/qnSEnKS6PBSe0D11cMeIcqdVfazktKQJNmRAaGjV2rFR5iLMvy4riSvtKUq7UCUpSiKmXvo5td1cU9GKoD6uJ3Qyknxp9VVxXRJJBOi6NKHUSwR/GtqcB18KVgJiwLNmX5b4V50VHUsrBtadgNyWvu139a1V3pJfymz6E+unekl/KbPoT662tSrf0Zsr5fE96n8+T/x8AtU96SX8ps+hPrp3pJfymz6E+utrUp6M2V8vie9PPk/8fALVPekl/KbPoT66d6SX8ps+hPrra1KejNlfL4nvTz5P/HwC1T3pJfymz6E+unekl/KbPoT662tSnozZXy+J708+T/x8AtU96SX8ps+hPrp3pJfymz6E+utrUp6M2V8vie9PPk/8fALVPekl/KbPoT66d6SX8ps+hPrra1KejNlfL4nvTz5P/HwC1T3pJfymz6E+unekl/KbPoT662tSnozZXy+J708+T/x8AtU96SX8ps+hPrp3pJfymz6E+utrUp6M2V8vie9PPk/8fALVPeklfKjPoT66kbd0URWlBVzmuSQDnQ2nQD9prYnOlVw+Tllw3BwhV2kntVD7an3toX02ABY0OFHgR0MQ2kstIGEpSMAVk19xXw9tbC1oaMlooFhiSTUrlSlKrRcTUfdbPDvUYx7gwH2+rqKT2g9VSA4ivtRvY2I0teKg5lU1zmEOaaELWk3ombUsm33FTaPgut6sfSCKxO9JK+U2fQn11tbFfK153Juy3EkwtxPesw22p9opl7wFqrvSS/lNn0J9dO9JL+U2fQn11talU+jNlfL4nvVXnyf+PgFqnvSS/lNn0J9dO9JL+U2fQn11talPRmyvl8T3p58n/j4Bap70kv5TZ9CfXTvSS/lNn0J9dbWpT0Zsr5fE96efJ/4+AWqe9JL+U2fQn1070kv5TZ9CfXW1qU9GbK+XxPennyf+PgFqnvSS/lNn0J9dO9JL+U2fQn11talPRmyvl8T3p58n/j4Bap70kv5TZ9CfXTvSS/lNn0J9dbWpT0Zsr5fE96efJ/4+AWqe9JL+U2fQn1070kv5TZ9CfXW1qU9GbK+XxPennyf+PgFqnvSS/lNn0J9dO9JL+U2fQn11talPRmyvl8T3p58n/j4Barb6JH9Q3t0b0delk5+2rbs/sPbNn1h5tCpEocnXeJT5ByFWbPD1U66u5aw7PlH85Dh366nrVtHtScmW5D33bupcqUpWcWMSlKURKUpRFA7E+8+wf3dG/wk1PVA7E+8+wf3dG/wk1P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A7E+8+wf3dG/wk1P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X/2Q=="/>
          <p:cNvSpPr>
            <a:spLocks noChangeAspect="1" noChangeArrowheads="1"/>
          </p:cNvSpPr>
          <p:nvPr/>
        </p:nvSpPr>
        <p:spPr bwMode="auto">
          <a:xfrm>
            <a:off x="155575" y="-3009900"/>
            <a:ext cx="8886825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jpeg;base64,/9j/4AAQSkZJRgABAQEASABIAAD/4ik4SUNDX1BST0ZJTEUAAQEAACkoYXBwbAJAAABtbnRyUkdCIFhZWiAH4gAEABIAEwA3AAJhY3NwQVBQTAAAAABBUFBMAAAAAAAAAAAAAAAAAAAAAAAA9tYAAQAAAADTLWFwcGwAAAAAAAAAAAAAAAAAAAAAAAAAAAAAAAAAAAAAAAAAAAAAAAAAAAAAAAAAAAAAAA1kZXNjAAABIAAAAJxjcHJ0AAABvAAAACN3dHB0AAAB4AAAABRyWFlaAAAB9AAAABRnWFlaAAACCAAAABRiWFlaAAACHAAAABRyVFJDAAACMAAAAA5iVFJDAAACQAAAAA5nVFJDAAACUAAAAA52Y2d0AAACYAAAAxJEQzAwAAAFdAAAAxJEQzAyAAAIiAAAAMVUQ1B0AAAJUAAAH9hkZXNjAAAAAAAAABZBcHBsZSBpTWFjLT8/Pz8/ID8/Pz8AAAAAAAAAABYAQQBwAHAAbABlACAAaQBNAGEAYwAtAD8APwA/AD8APwAgAD8APwA/AD8AAAAAFkFwcGxlIGlNYWMtPz8/Pz8gPz8/PwAAAAAAAAAAAAAAAAAAAAAAAAAAAAAAAAAAAAAAAAAAAAAAAAAAAAAAAAAAAAB0ZXh0AAAAAENvcHlyaWdodCBBcHBsZSBJbmMuLCAyMDE4AABYWVogAAAAAAAA8lUAAQAAAAEVIVhZWiAAAAAAAABtYQAANS0AAAGQWFlaIAAAAAAAAGRrAAC9FwAAE8JYWVogAAAAAAAAJQoAAA28AAC922N1cnYAAAAAAAAAAQIzAABjdXJ2AAAAAAAAAAECMwAAY3VydgAAAAAAAAABAjMAAHZjZ3QAAAAAAAAAAAADAQAAAQABAgMFBgcICAkKCw0ODxAREhMUFRYXGBgZGxwdHh8gISIjJCUmJygoKSorLC0uLzAxMjM0NTY3ODg5Ojs8PT4/QEFCQ0RFRkdISElKS0xNTk9QUVJTVFVWV1hYWVpbXF1eX2BhYmNkZWZnaGhpamtsbW5vcHFyc3R1dnd4eHl6e3x9fn+AgYKDhIWGh4iIiYqLjI2Oj5CRkpOUlZaXmJiZmpucnZ6foKGio6SlpqeoqKmpqqusra6vsLGys7S1tre4uLm6u7y9vr/AwcLDxMXGx8jIyMnKy8zNzs/Q0dLT1NXW19jY2Nna29zd3t/g4eLj5OTl5ufo6Onq6+zt7u8AAQIDBQYHCAgJCgsNDg8QERITFBUXGBgZGhscHR4fICIjJCUmJygoKSorLC0uLzAxMjM0NTY3ODg5Ojs8PT4/QEFCQ0RFRkdISElKS0xNTk9QUVJTVFVWV1hYWVpbXF1eX2BhYmNkZWZnaGhpamtsbW5vcHFyc3R0dXZ3eHh5ent8fX5/gIGCg4SFhoeIiImKi4yNjo+QkZKTlJWWl5iYmZqbnJ2en6ChoqOkpaanqKipqqusra6vsLGys7S1tre4uLi5uru8vb6/wMHCw8TFxsfIyMnKy8zNzs/Q0dLT1NXW19jY2dna29zd3t/g4eLj5OXm5+fo6Onq6+zt7u/wAAECAwQFBgcICQoLDA0ODxAREhMUFRYXGBkaGxwdHh8gISIjJCUmJygpKissLS4vMDEyMzQ1Njc4ODk6Ozw9Pj9AQUJDREVHSEhJSktMTU5PUFFSU1RVVldYWFlaW1xdXl9gYWFiY2RlZmdoaGlqa2xtbm9wcXJzdHV2d3h4eXp7fH1+f4CBgoOEhYaHiIiJiouMjY6PkJGSkpOUlZaXmJiZmpucnZ6foKGio6SlpqeoqKmqq6ytrq+wsbKztLW2t7i4ubq7vL2+v8DBwsPExMXGx8jIycrLzM3Oz9DR0tPU1dbX2NjZ2tvb3N3e3+Dh4uPk5ebn5+jo6err7O3u7wAAdmNndAAAAAAAAAAAAAMBAAABAAECAwUGBwgICQoLDQ4PEBESExQVFhcYGBkbHB0eHyAhIiMkJSYnKCgpKissLS4vMDEyMzQ1Njc4ODk6Ozw9Pj9AQUJDREVGR0hISUpLTE1OT1BRUlNUVVZXWFhZWltcXV5fYGFiY2RlZmdoaGlqa2xtbm9wcXJzdHV2d3h4eXp7fH1+f4CBgoOEhYaHiIiJiouMjY6PkJGSk5SVlpeYmJmam5ydnp+goaKjpKWmp6ioqamqq6ytrq+wsbKztLW2t7i4ubq7vL2+v8DBwsPExcbHyMjIycrLzM3Oz9DR0tPU1dbX2NjY2drb3N3e3+Dh4uPk5OXm5+jo6err7O3u7wABAgMFBgcICAkKCw0ODxAREhMUFRcYGBkaGxwdHh8gIiMkJSYnKCgpKissLS4vMDEyMzQ1Njc4ODk6Ozw9Pj9AQUJDREVGR0hISUpLTE1OT1BRUlNUVVZXWFhZWltcXV5fYGFiY2RlZmdoaGlqa2xtbm9wcXJzdHR1dnd4eHl6e3x9fn+AgYKDhIWGh4iIiYqLjI2Oj5CRkpOUlZaXmJiZmpucnZ6foKGio6SlpqeoqKmqq6ytrq+wsbKztLW2t7i4uLm6u7y9vr/AwcLDxMXGx8jIycrLzM3Oz9DR0tPU1dbX2NjZ2drb3N3e3+Dh4uPk5ebn5+jo6err7O3u7/AAAQIDBAUGBwgJCgsMDQ4PEBESExQVFhcYGRobHB0eHyAhIiMkJSYnKCkqKywtLi8wMTIzNDU2Nzg4OTo7PD0+P0BBQkNERUdISElKS0xNTk9QUVJTVFVWV1hYWVpbXF1eX2BhYWJjZGVmZ2hoaWprbG1ub3BxcnN0dXZ3eHh5ent8fX5/gIGCg4SFhoeIiImKi4yNjo+QkZKSk5SVlpeYmJmam5ydnp+goaKjpKWmp6ioqaqrrK2ur7CxsrO0tba3uLi5uru8vb6/wMHCw8TExcbHyMjJysvMzc7P0NHS09TV1tfY2Nna29vc3d7f4OHi4+Tl5ufn6Ojp6uvs7e7vAAB0ZXh0AAAAADw/eG1sIHZlcnNpb249IjEuMCIgZW5jb2Rpbmc9IlVURi04Ij8+PFVuY29ycmVjdGVkPjxSPjU3LjEwMDA7MjcuOTg0MDsxLjI4NTA8L1I+PEc+NDkuNzM5MDsxMDEuNTg5MDsxMi42OTQwPC9HPjxCPjI1LjY1MTA7OS4xNjkwOzEzNy42NTIwPC9CPjxXPjEzMi42MjEwOzEzOS41MTEwOzE1Mi4yODYwPC9XPjwvVW5jb3JyZWN0ZWQ+AAAAAFRDUHQAAAAAAAAABQAAAAYAAAAAAAAkmwB5zU8AAAAAAAAAAAAAAAAAAAAAAAAAAAAAAAAAAAAAAAAAAAAAAAAAAAAAAQAAANbPPQB1bmtub3duIHN0cmluZyAzAAAAAAAAAAAAAAAAAAAAAA8AAAAAAAAAAQAAAAIAAAABAAAAAQAAAAAAAAAAAAAAAAAAAAIAAAACAAAAAAAAAAAAAAAAAAAAAgAAAAAAAABzdyAyLjUvaHcgMDcwRgAAAAAAAAAAAAAAAAAAAAAAADA1MjA1MDY1AAAAAAAAAAAAAAAAAAAAAAAAAAAAAAAAMTcwNzEzMTIwODAyMTcwNzEzMTIwODAyMTcwNzEzMTIwODAyMTcwNzEzMTIwODAyEQAAABEAAAARAAAAEQAAALByAABKbAAACtcAAL4fAACLLAAAYEUAAFSDAACYTgAAy0EAAEJAAQDBqgAAlkMAAHlpAgCmOwEAH0UAAJHtAwAQ+AEA9kgAAHfeBQBE6wIAN0kAAC1yCABQLQQA/lQAAC0yCwASgwUA51sAAI2XDgD8KQcAMWgAALz0EgBESwkAM3MAAM1MFwA9agsAzYwAAG1HHACN1w0AYKUAAOc7IgDXwxAA9sgAAIkBKQAzExQA1+MAAAisMACN1xcA9ggBAJoZOQDn+xsA9kg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ByAABKbAAACtcAAFQjAAD0PQAAJUYAAApXAADwxwAAgVUAAPoeAQAEFgIAsHIAANcjAgAULgQAlqMAAFJYAwAh8AYAUO0AAOXwBACcRAoArkcBAIEVBwD+tA4AtMgBALSoCQAbDxQAAGACANu5DABoURoAjRcDADepEAArRyIAEBgEAExXFADj5SkAluMEAC+9GAACyzIAACAGAGIQHgBikD0A5ZAHADdJJAAnMUoAAisJAPT9KgDdBFgAYMUKAC+9MQDJlmUAqrE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ByAABKbAAACtcAAEIAAABtJwAA+l4AAD0qAABcDwAAbScBAO5cAAC6SQAAZsYCAOUQAQCkcAAA+p4FAM+3AQAlpgAAFzkJAD+VAgDN7AAAxQAOAHWzAwA9SgEAuikUAHH9BADuvAEApDAbAKZbBgBSOAIAyTYjAGhRCABE6wIAFE4tAEY2CgAvnQMAcV04AGhxDACkcAQAaJFEAFBtDwDhegUAieFSAHVzEgCNlwYApBBjAB8FFgAf5QcAVCN2AKimGQBEKwkA6aaJ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ByAABKbAAACtcAAGIwAAA3SQAA9mgAAD0KAQCwEgEATkIBAADAAgAS4wIAcygDAMl2BQAOzQUAOVQGABAYCQAXmQkAN4kKAALLDQBcjw4AAusPAAzCEwAn0RQA/MkWAFaOGgBECxwAvl8eAAq3IgBEqyQAKfwnAHOoLABaJC8APQozAFwvNwDNLDoAi0w/AKimQgDfT0YAEiNMAERLUQCgmlUAi6xdANMtYQCHdmYAd/5uAItMcwD4U3kACjeEAHu0hABahIsAsj2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3MDcxMzEyMDk1MzE3MDcxMzEyMDk1MzE3MDcxMzEyMDk1MzE3MDcxMzEyMDg1MAEAAAABAAAAAQAAAAkAAACaGTkA5/sbAPZI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vTEAyZZlAKqx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ophkARCsJAOmmi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GQAAnCQAAFRDAABCIAEAITABANdDAQAAYAUAj8IFAKoRBgCwEg0AMegNANMtDwDsMRgAJ5EZAC+9GwCYbigAJ7EqAERLLgDLgTwAFA5AAHnpRAArR1UAajxaACuHYQCLTHMAUM15AKDag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MwIAPvMAAAAAAQBwFgEAZBkAAAAAAACcJAAAAAB4AAEAAAAAAAAAAAAAAAAAAAAAAAAAAQEBAQEBAQEBAQEBAgICAgMDAwMDBAQEBAUFBQUGBgYGBgcHBwgICQkJCgoLCwsMDA0NDg4ODw8QEBARERISExQUFRYWFxcYGRkaGxscHB0eHh8gICEhIiMkJSYnJygpKissLC0uLzAxMjIzNDU2Nzg5Ojs8PT4/QEFCQ0RFR0hJSktMTU5PUFFSVFVWWFlaXF1eYGFiY2VmZ2lqa21ub3Fyc3V2eHl7fH6AgYOEhoeJioyOj5GSlJWXmJqcnZ+ho6WmqKqsrq+xs7W3ubq8vsDCw8XHycvNz9HT1dfZ293f4uTm6Ors7vDy9Pb4+vz/AAAAAAAAAAAAAAAAAAAAAAEBAQEBAQEBAQEBAQICAgIDAwMDAwQEBAQFBQUFBgYGBgYHBwcICAkJCQoKCwsLDAwNDQ4ODg8PEBAQERESEhMUFBUWFhcXGBkZGhsbHBwdHh4fICAhISIjJCUmJycoKSorLCwtLi8wMTIyMzQ1Njc4OTo7PD0+P0BBQkNERUdISUpLTE1OT1BRUlRVVlhZWlxdXmBhYmNlZmdpamttbm9xcnN1dnh5e3x+gIGDhIaHiYqMjo+RkpSVl5ianJ2foaOlpqiqrK6vsbO1t7m6vL7AwsPFx8nLzc/R09XX2dvd3+Lk5ujq7O7w8vT2+Pr8/wAAAAAAAAAAAAAAAAAAAAABAQEBAQEBAQEBAQECAgICAwMDAwMEBAQEBQUFBQYGBgYGBwcHCAgJCQkKCgsLCwwMDQ0ODg4PDxAQEBEREhITFBQVFhYXFxgZGRobGxwcHR4eHyAgISEiIyQlJicnKCkqKywsLS4vMDEyMjM0NTY3ODk6Ozw9Pj9AQUJDREVHSElKS0xNTk9QUVJUVVZYWVpcXV5gYWJjZWZnaWprbW5vcXJzdXZ4eXt8foCBg4SGh4mKjI6PkZKUlZeYmpydn6Gjpaaoqqyur7Gztbe5ury+wMLDxcfJy83P0dPV19nb3d/i5Obo6uzu8PL09vj6/P8BAAAAAAAAAQEAAAAAAAAAAAAAAAYBAAAAAAAAAADwvwYBAAACAgAAAAAAAAAAAAAAAAAAAAAAADIuMi02NTAwIDEyMCAtIExDRCBkZWZhdWx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R2FtbWEgMi4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lNYWMtM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6noQA0YKLADdJmAD/2wBDAAQDAwQDAwQEAwQFBAQFBgoHBgYGBg0JCggKDw0QEA8NDw4RExgUERIXEg4PFRwVFxkZGxsbEBQdHx0aHxgaGxr/2wBDAQQFBQYFBgwHBwwaEQ8RGhoaGhoaGhoaGhoaGhoaGhoaGhoaGhoaGhoaGhoaGhoaGhoaGhoaGhoaGhoaGhoaGhr/wAARCAOIBQADASIAAhEBAxEB/8QAHQABAAICAwEBAAAAAAAAAAAAAAUGBAcCAwgBCf/EAGAQAAEDAwEEAwgMCgcFBgUCBwECAwQABRESBhMhMQdBURQXImFxkZPRFRYyNlJUVXSBobGyIzM1QlZzkpTB4QhTcnWzwtIYJDRi8DeCoqPi8SUmQ0RFY4NGhDhkdrTy/8QAHAEBAAEFAQEAAAAAAAAAAAAAAAMCBAUGBwEI/8QASREAAQIDAwcHCgMIAgIDAQEBAQACAwQRBSExEkFRYXGRoQYTgbHB0fAUFRYiMjRSU3LhMzViI0JDY4Ki4vGSwiSyBxdU0iU2/9oADAMBAAIRAxEAPwC/WDZ2zrsNqUq0wFKMJgkmKgkndp8VSPtbs3yRb/3RHqr7s9737T8xY/w01JV88xIkTLPrLsbGMyBcoz2t2b5It/7oj1U9rdm+SLf+6I9VSdKj51/xdaqyGaFGe1uzfJFv/dEeqntbs3yRb/3RHqqTpTnX/F1pkM0KM9rdm+SLf+6I9VPa3Zvki3/uiPVUnSnOv+LrTIZoUZ7W7N8kW/8AdEeqntbs3yRb/wB0R6qk6U51/wAXWmQzQoz2t2b5It/7oj1U9rdm+SLf+6I9VSdKc6/4utMhmhRntbs3yRb/AN0R6qe1uzfJFv8A3RHqqTpTnX/F1pkM0KM9rdm+SLf+6I9VPa3Zvki3/uiPVUnSnOv+LrTIZoUZ7W7N8kW/90R6qe1uzfJFv/dEeqpOlOdf8XWmQzQoz2t2b5It/wC6I9VPa3Zvki3/ALoj1VJ0pzr/AIutMhmhRntbs3yRb/3RHqp7W7N8kW/90R6qk6U51/xdaZDNCjPa3Zvki3/uiPVT2t2b5It/7oj1VJ0pzr/i60yGaFGe1uzfJFv/AHRHqp7W7N8kW/8AdEeqpOlOdf8AF1pkM0KM9rdm+SLf+6I9VPa3Zvki3/uiPVUnSnOv+LrTIZoUZ7W7N8kW/wDdEeqntbs3yRb/AN0R6qk6U51/xdaZDNCjPa3Zvki3/uiPVT2t2b5It/7oj1VJ0pzr/i60yGaFGe1uzfJFv/dEeqntbs3yRb/3RHqqTpTnX/F1pkM0KM9rdm+SLf8AuiPVT2t2b5It/wC6I9VSdKc6/wCLrTIZoUZ7W7N8kW/90R6qe1uzfJFv/dEeqpOlOdf8XWmQzQoz2t2b5It/7oj1U9rdm+SLf+6I9VSdKc6/4utMhmhRntbs3yRb/wB0R6qe1uzfJFv/AHRHqqTpTnX/ABdaZDNCjPa3Zvki3/uiPVT2t2b5It/7oj1VJ0pzr/i60yGaFGe1uzfJFv8A3RHqp7W7N8kW/wDdEeqpOlOdf8XWmQzQoz2t2b5It/7oj1U9rdm+SLf+6I9VSdKc6/4utMhmhRntbs3yRb/3RHqp7W7N8kW/90R6qk6U51/xdaZDNCjPa3Zvki3/ALoj1U9rdm+SLf8AuiPVUnSnOv8Ai60yGaFGe1uzfJFv/dEeqntbs3yRb/3RHqqTpTnX/F1pkM0KM9rdm+SLf+6I9VPa3Zvki3/uiPVUnSnOv+LrTIZoUZ7W7N8kW/8AdEeqntbs3yRb/wB0R6qk6U51/wAXWmQzQoz2t2b5It/7oj1U9rdm+SLf+6I9VSdKc6/4utMhmhRntbs3yRb/AN0R6qe1uzfJFv8A3RHqqTpTnX/F1pkM0KM9rdm+SLf+6I9VPa3Zvki3/uiPVUnSnOv+LrTIZoUZ7W7N8kW/90R6qe1uzfJFv/dEeqpOlOdf8XWmQzQoz2t2b5It/wC6I9VPa3Zvki3/ALoj1VJ0pzr/AIutMhmhRntbs3yRb/3RHqp7W7N8kW/90R6qk6U51/xdaZDNCjPa3Zvki3/uiPVT2t2b5It/7oj1VJ0pzr/i60yGaFGe1uzfJFv/AHRHqp7W7N8kW/8AdEeqpOlOdf8AF1pkM0KM9rdm+SLf+6I9VPa3Zvki3/uiPVUnSnOv+LrTIZoUZ7W7N8kW/wDdEeqntbs3yRb/AN0R6qk6U51/xdaZDNCjPa3Zvki3/uiPVT2t2b5It/7oj1VJ0pzr/i60yGaFGe1uzfJFv/dEeqntbs3yRb/3RHqqTpTnX/F1pkM0KM9rdm+SLf8AuiPVT2t2b5It/wC6I9VSdKc6/wCLrTIZoUZ7W7N8kW/90R6qe1uzfJFv/dEeqpOlOdf8XWmQzQoz2t2b5It/7oj1U9rdm+SLf+6I9VSdKc6/4utMhmhRntbs3yRb/wB0R6qe1uzfJFv/AHRHqqTpTnX/ABdaZDNCjPa3Zvki3/uiPVT2t2b5It/7oj1VJ0pzr/i60yGaFGe1uzfJFv8A3RHqp7W7N8kW/wDdEeqpOlOdf8XWmQzQoz2t2b5It/7oj1U9rdm+SLf+6I9VSdKc6/4utMhmhRntbs3yRb/3RHqp7W7N8kW/90R6qk6U51/xdaZDNCjPa3Zvki3/ALoj1U9rdm+SLf8AuiPVUnSnOv8Ai60yGaFGe1uzfJFv/dEeqntbs3yRb/3RHqqTpTnX/F1pkM0KM9rdm+SLf+6I9VPa3Zvki3/uiPVUnSnOv+LrTIZoUZ7W7N8kW/8AdEeqntbs3yRb/wB0R6qk6U51/wAXWmQzQoz2t2b5It/7oj1U9rdm+SLf+6I9VSdKc6/4utMhmhRntbs3yRb/AN0R6qe1uzfJFv8A3RHqqTpTnX/F1pkM0KM9rdm+SLf+6I9VPa3Zvki3/uiPVUnSnOv+LrTIZoUZ7W7N8kW/90R6qe1uzfJFv/dEeqpOlOdf8XWmQzQoz2t2b5It/wC6I9VPa3Zvki3/ALoj1VJ0pzr/AIutMhmhRntbs3yRb/3RHqp7W7N8kW/90R6qk6U51/xdaZDNCjPa3Zvki3/uiPVT2t2b5It/7oj1VJ0pzr/i60yGaFGe1uzfJFv/AHRHqp7W7N8kW/8AdEeqpOlOdf8AF1pkM0KM9rdm+SLf+6I9VPa3Zvki3/uiPVUnSnOv+LrTIZoUZ7W7N8kW/wDdEeqntbs3yRb/AN0R6qk6U51/xdaZDNCjPa3Zvki3/uiPVT2t2b5It/7oj1VJ0pzr/i60yGaFGe1uzfJFv/dEeqntbs3yRb/3RHqqTpTnX/F1pkM0KM9rdm+SLf8AuiPVT2t2b5It/wC6I9VSdKc6/wCLrTIZoUZ7W7N8kW/90R6qe1uzfJFv/dEeqpOlOdf8XWmQzQoz2t2b5It/7oj1U9rdm+SLf+6I9VSdKc6/4utMhmhRntbs3yRb/wB0R6qe1uzfJFv/AHRHqqTpTnX/ABdaZDNCjPa3Zvki3/uiPVT2t2b5It/7oj1VJ0pzr/i60yGaFGe1uzfJFv8A3RHqp7W7N8kW/wDdEeqpOvqEKcVpbSVq7EjNBEiE4oWMAqQov2t2b5It/wC6I9VPa3Zvki3/ALoj1VNSYUmGEGWw4wHMlG8SRqx2Z+iuiqnOisNHEheNENwq2hGqhUZ7W7N8kW/90R6qe1uzfJFv/dEeqpOlU86/4ute5DNCjPa3Zvki3/uiPVT2t2b5It/7oj1VJ0pzr/i60yGaFGe1uzfJFv8A3RHqp7W7N8kW/wDdEeqpOlOdf8XWmQzQoz2t2b5It/7oj1U9rdm+SLf+6I9VSdKc6/4utMhmhRntbs3yRb/3RHqp7W7N8kW/90R6qk6U51/xdaZDNCjPa3Zvki3/ALoj1U9rdm+SLf8AuiPVUnSnOv8Ai60yGaFGe1uzfJFv/dEeqntbs3yRb/3RHqqTpTnX/F1pkM0KM9rdm+SLf+6I9VPa3Zvki3/uiPVUnSnOv+LrTIZoUbs9737T8xY/w01JVG7Pe9+0/MWP8NNSVIn4hRnsDYlKUqNVpSlKIlKUoiUpSiJSlKIlKUoiUpSiJSlKIlKUoiUpSiJSlKIlKUoiUpSiJSlKIlKUoiUpSiJSlKIlKUoiUpSiJSlKIlKUoiUpSiJSlKIlKUoiUpSiJSlKIlKUoiUpSiJSlKIlKZA518yO0eeiL7SvhI7RX3UPFREpTNMgc6IlKZFKIlKZB5UoiUpTsoiUpmmQOdESlM181DtFEX2lMimaIlKZpREpTOaURKUyKZoiUpkdRpkdVESlMgc6URKU66+ZFEX2lfMjtHnr7kdtESlM4518yKIvtKZxzpkURKUyBzpkURKUzjnSiJSlKIlKUoiUpSiJSlKIlKUoiUpSiJSlKIlKUoiUpSiJSlKIlKUoiUpSiJSlKIlKUoiUpSiJSlKIlK7o8ORLVpix3X1diEFX2VPRNg79LAIhFlJ63VhP1c6uoMpMTH4UMu2DtwVvFmYEH8R4HSq3StiwuieQrBuFwbaHWlpBV9ZxVihdGdkjJBkJelqHW45geYYrPQOTNpRsWhu091ViYtuyMK4Eu2DvotMVnxLHc52O5IEl0HkQ0ceet7xLFabUgrjwozAQMlZQMgDryeNar2r/AKVvRBsY69HuO2UOXKZVpWxbkLlqBHVlsFP11noHI350XcO09yxEXlL8qHvPd3rjD6NL5Kxv0MxE9rjmTjyDNWCJ0StJIM65Lc7UtN6c/SSasHR10g2XpR2Qt+1WyrjzlqnFwMl9otr8BakKynq4pNWrgaz0DkxZsH2mlx1k9lFiYtuT0TB2TsA+6q8Po9sEPB7k7oI63lFX1cvqqwRYEWGjTEjtMgdSEAfZWTXw1n4MnLyw/ZQw3YAFiYkxGjGsR5O0rVfS0P8Ae7Wf/wBJwfWK1zWx+lv/AIm1f2HPtTWuK47yiutWL0dQXSbG9wh9PWUpSla8swlKUoiUpSiJSlKIlKUoiUpSiJSlKIlKUoijdnve/afmLH+GmpKo3Z73v2n5ix/hpqSqSJ+IVQz2BsSlKVGq0pSpew7NT9oXiiE3hpP4x5fBCfWfFU0GDFmIghwm1JUcWKyAwviGgCiK7o8SRLOIrDrx/wD00FX2VdVDZXZU6Fg3+5AjIHFtJ7Oz7TWSdqdppzu4tcGLbEBwNkaQooVpKhnsyAernW+yXIqZjND5h4YDmF/jitDneWknAfkQGl51eOsqop2XvShlNrl/S0RX32q3vrtUr0ZqwNXjal5SFvXVxlpe6IWGE4KVoKuHAcRjGPGKMX69SIwfa2gfLZWf/t0jKBq4+XwDw8fOs16DSw/jHh3LDDl1EP8AB8b1Ae1W9/Jcr0Zp7Vb38lSvRmp+53naK3QO6vZt13DxbxukjIyoZ/8AD9YrGfve2MVMgvzXEbhGtwEoyE6inPnFByGlj/GPDuXjuXcRtxgeN6ifare/kuV6M09qt7+SpXozVhjXjaFwQ1SL2803KbC0kNJVw0gnzFQHnruRcdoCmHrv76TKdLSMR0kZ4+o5/jXnoPLD+MeHcqxy4jEfgeP+SrHtVvfyXK9Gae1a9/Jcr0ZqwsXLauS4UNXV3woyHmiUJAWToynlzGrP0Vj3jaG/2lCD7MvvKWtachpASQlSk+X83s6699BpYmnPHh3Kg8u4rW5RgXeNahvare/kuV6M09qt7+S5XozXP297RfKbn7KfVT297RfKbn7KfVVfoHA+aeHcof8A7CHyfG9cPare/kuV6M09qt7+S5XozXP297RfKbn7KfVT297RfKbn7KfVT0DgfNPDuT/7CHyfG9cPare/kuV6M09qt7+S5XozXP297RfKbn7KfVT297RfKbn7KfVT0DgfNPDuT/7CHyfG9cPare/kuV6M09qt7+S5XozXP297RfKbn7KfVT297RfKbn7KfVT0DgfNPDuT/wCwh8nxvXD2q3v5LlejNPare/kuV6M1z9ve0Xym5+yn1U9ve0Xym5+yn1U9A4HzTw7k/wDsIfJ8b1w9qt7+S5XozT2q3v5LlejNc/b3tF8pufsp9VPb3tF8pufsp9VPQOB808O5P/sIfJ8b11K2WvaRn2Ll4/VHNYEmDKiEiVHdYP8AztlP21KDb3aJJyLm4fKhJH2VJROk67tYTPaiz2+sLbCSfpHD6qhi8g2ZP7OMa7B9lNC/+QYRd+0hXeNqqVKvSH9k9qhocQbDcFHgoH8Go+Xl9lQG0Gy0/Z5z/eUh2Mo/g32+KVD+BrSLT5Pz1l1dEbVukLe7Mt2RtVo5l3raD47jqUJSlK1xZ9KUpREpSlESlKURKUpREpSlESlKURKUpREpSlESlKURKUpREpSlESlKURKUpRFNbNXyPYn33JkBu4JcQEhKwPB48+IrY15u9rtFlt1y9hIz3dgBCNCRpynPPFaePuTV+2ulsvbIWBpp5txbaUakpWCU/g+sVtlkz0WFJR2ggZAqLhiStdtCUhRJqCSD6xobzmF2e5S2w6It1Yvc32NYdUZJUyypCeHg5CQTy41jbUTXYtmkCZswxADyd2h5K2yUqI4chmnRxIZRZLqw5MbhuuuYQtSwCk6ANQ49VY99sDyrW+uXtX7IJZSXAypYVqIHV4XP11m8qK+yWOhCpLXV9jSca36cFii2Gy0XB5o0OFPbJwGFLt6n07NQLxshCY3TLEx6MhTTgQAorCc8+Z8ddmyex8W024pujDL9wdGtxK0hegdQHr7agNoLsI2yezjtvlIEuOptQCVglJDZ5j/rnXdsJtC5cLndpd5lNpdWy2lJUQgYGrgB9P11eQo8gLQhQ3Q/XyQK5qZNd+bpVu+DNmTiPD/Uqai+ta03X16F17H2Rq8bI3RpLTHdS3lpadcQPBOB14yKrV82Iutij91SA0/GB8JbKs6c9oxVn2NEaXsldID05qI5IfcAUtYBGQOOM13TH7fstsfMthuibnIkBYQkKBxqGOWTgDGaxcSSlpiQhviClIftZQxvuyc9Vfsmo8GbiNhmtX+zQ3i6+uaijukuHHiN2fuRhpjWhZVu0BOfc88VQK2H0jONXFVhYgvNvLUSjwFhWCdAGcVXNrNnmNm5jMRmUuU6pvW5qSBp48OX01h7clnPnI0aGPUbk59LR41LJ2VGa2WhQnH1nZVMcxKmNgtn4UxmZdrwgORYnBKFDhkDJJ7eFdk/b23TI8iImxttx1IUlpY06knHA4xw6uuuvYK/worE203hYajS8lK1HwckYIJ6uGPNXdK6PIUVDsk31lUVIKkDA1HhwGc47KyMv5QbPheb8nPzlcmtddc1NCsY3M+WRPLa5simVSmqmeqntm7FbbpsPDbmNMtuyEKQHtICwrWrGD28B5q5bH7FMWdDqr22y/NeUpKEKAUAhPWM9vOoNye210ZxEMyEIltuJUEpWNaSHSQcc6+bH7SSLptOmTepSAG4qkIKiEJHFP1n+FZOFMSLI8qx8Or8hlDmvF9dYpdtKsIkGbdBmHMf6mU6ovrcbqba8FmbFQY0i/bRoeisupaeO7QtAIT4SuAzy6q773Ndg22Q7M2TjxmdOguhbZ0k8AeAzzIrp2Jlx2b9tIpyS2ylx07talgZ8NXLt6q67js8/Jhvpl7Yd1NadRaWsEKI4j87yUhZfm4cwL6xMMintGlcq/d3JEyTOftTQUZ8XwjDJ7e9cmdnVXfo9gotsRlc9elWvCUqICznwq5wNmHLRsZeReIjKZYS4ttWErIGkYwerjWO7dzD6NoIgTdxMSpPBtzCwNZz46+2S9LmbD3oXOcXpKg4lG9dyojQOWeNUM8i51gI9fmdWT7PWq3+Vc26/wBXnddfa6lkRtmBfNhLciE3GZlqCVF1acEgE54gZqtDZOfYb5ahc2m3I7slCdaDrQrjyOatMOJGvWwdut6rmxCdSErJKxkYJ4YyK53G52+3QLJZG56J8hEloqd1g6QlWck5wOwV5GkpWLDhRnjJoxlHVF5u9XJ7UZNR4bokJhrVz6ihuF99exVTpEjsxdolNxmkMt7hB0oSEjr7KqdbA2lt7e023TESPITunGE63WyFaQAon+HnqnXuCxbLpJhxH1SG2F6C4oYyRz5ePPmrVrXlniZixwPUyyK6Stgs2MzmIcEn1skHo1q57MMRNqdmJlqWwwm5x0Zad0AKUPzTnnz4Gk6DH2V2GQiVGa9lpuQCtAKkE8+fLCfrNdWwNlS24xfFXVqM20VpdZOASOWCSeXI/RUNttfxfr0tbC9cRgbtnsI61fSfsrMujNgWW2Yit/aluQ3C9p/e2gXLGNhOjTzoMN1YYOUcbiM3Sb1Y9rrCuZs/ZHrLADqt2C6Y7WVcUDBOOJrq26tzUDZuyaYqI8jwQ6UoAUTo4g48dVu2bZXizxhHhyvwKRhCXEBWnyZq27YSU320bPtd1NKkPOI3qgoeCSjiT2VXz0nPS0xEggiIWtFDSmIFyo5qYk48FkQ+oHOIIrrN65bBWiDDsqrnem2lCY6ltneoCsDOkYz2n7Kq20mzi4W1SrfHADcpwKY4cMKP8DnzVc9oNqrLZkxbT7HourDDaVJwtJSgjgO3j66x9pbrEu1ote0EBTaJkJ1Lm4UsawnV4SfoIFXM3LSLpTyVrwXQaE0xp+/9qFQS8eabM+UOaQIlQK4fpu6M4GK7btcLNsCmPBh2xEyYpGta14BxyyVEE9R4eKq57cbeLyu4GytKbcjhtTBCcBYVnVy7COqrHeLZadvkx51vubcSUlAQtDmCcc8FOQc8T56om0lkYsMtmMxNROUUanFpxgHPLgatrVjT0uecgZPMCmTTJ4Z9NVPIQpWMAyLlc6a5VS4bdWii2Pdbva7bYLfdvYSM4JZSN1oSCnIJ548VRmxjMW/I2hkCCykuufgW1ISdGUnAHDhWBtNLju7C2Nlp5tbqC3qQFAkeAeddvR1NZh2m9b2Qhhw4KNSwk50nlV95UYtqwoTyMjIrgMSw1Vr5OIdnxIjK5WVTE4BwosnYnYqdbrk65fITJjlgpSFlK/CyOryVx2ZgxXYe1ino7Sy087uypsHSMHl2VjdHu0Ut+7vJvFzccYEYkB97hq1J7evnUlsTcIcRe0bkyQy20Zi1eGseEnjy7aSHkT2SwgijaxPapX2UnPKWvj85e6jMK0xzLs2B2PZiwRNu7DbkiUgFttxIOhHkPWfVWJsZbY8x7aZC4zLykPqS0FNg6eKsYzyrs2c2rF52vlSpTqY8NuOpEdDigkAah29ZxXDY2cxGe2nUuQ20VPKLZLgBPusYPmqSWMkTLNgj1QYg20bj05lRHE0OfMX2iGHPdV2HR3rqkw4GwVgQiUwxNvUsZGtAWEnt8g+s1j7GxWJezW0D8plt15OshSkAlP4PPDhwrJhXWDtzYjAvjzcW6R05bfWQNXD3XrFd2wD8eywbw1dJDDW6e8IFYIUkIHLtFQwGwok5BMIjmMkgajS/K1qSK57JaKIgPO5QrrFbqavBWVsNsczDgd13dltyXKTlDTiQd2jyHrPDP0Vq+4JCLhLSAAA+sAAcvCNbH2Z2qF52qmy5jqY8VMYojoWsAJGofWcca1xcSFXCWUkEF9ZyDkHwjWGtYyvkEASw9UFw1mlBU7Vk7OEfyyKY/tENOoVrd0YLGpSlaktjSlKURKUpREpSlESlKURKUpREpSlESlKURKUpREpSlESlKURKUrsYZckPIZYSVuuK0pSOZJr0Ak0F5K8JDQSTQBddKt8Lo2vkrBebZipPW65xx5BmrBE6JWxgzrkpfalpvT9ZzWcgWDaUxe2EQNJu61iotryMKtYlTqqfG9awr6hKnFaW0qWrsSMmt4Q+j2wwwMxDJUOt5ZVn6OX1VjbXbcbE9FltRL2uu9r2djLyGg8oIU5jqQgeEr6Aaz8DkfMu/GiAbBXuWIi8pII/DYTtu71rCFsnerhjue3P6T+csaB9eKsMPosur2DLkR4yevBKz6qz9gf6RHRn0mXY2nYzaqJOuekqRFW25HccA56A4lOrGOOnNRHTF02XPYzaOybEdHmzvts27vjS348Rb4ZYjMJ5uur6hwOBw5Hjyzn4HJKRh/iEu4dXesTF5Qzb/YAb0d/crTC6Kbc0QZ0p+SesJwgH+P11Yoexljggbi3MqUPznE6z9ded7psH/Sa2utst28dIth2SVulragWGBvFqUASlG+WAU5OBkKqD6Uts+kfZX+h5bF7bPyLbtxdX2bVOkagl9ttx1Y1HTgBZaSAcfCPXWegWTIy34cIbqnearERZ+bj+3EJ6e6i3ttb09dGHR0tyLtLthZ7fIZHhRGnd66nxbtsKUPNXV0U/0gdhumeVdouwlwflSLYEqfbfjKZJQo4C0hXNOR9Y7axej3+jn0Z7B22CbTsnbZE5DSVLnzWBIkOLxxUVrzgk55YHGrPZujDZrZrbS/7Y2eEY17vcZmPLWlZ3ehoYSEoHBOcDPbisqABcrFRHQl0qudL2zd3vLlsTahCvcu2oaDxcKkMlICycDBOriPFXnv8ApUdOl+Y22sGx/R7NlQ4NqvMAbR3GI5ow885lqJqHalKlqHkB5GsHoa6VB0V/0fdp50Fj2R2kuW2lxg2K3J4rlTHFNhIA6wM6j4h464dMXRf3q+gvYS3z5Bn7Q3Hby33C+zlcVSZrm8KznsHuR4h469oivf8ATS2lcgWTYXZ+53GRZdktor+iNtDOYWUqTETgqQVDiAQST/YrEvW3f9Gnox2LuUTZGdsi1OXbnWYpt7AmSFrU0Upy4hKlZJIyVHrNWz+mXeWrf0HXG2pixZ1zv0yPbLcy+0lwl1xweEhJ/OCQrBHIkVI2voD2H6Muim4xrRs1bPZaNYXkv3BcZLj7zoYOpZWcnioE4HLqrxFHf0I//wCmzZH+3M//ANp2vQZyASBk45V59/oSpUn+jbshqSRlcwjIxkd1O8a9CURef5sn+kdtPJdbtkLYjYWBrIQ7JeduMkJzwOEgN8R4qtvRl0e7a7MXWZdekDpIn7YvyWA0mEITcWIwcg60oTklXDGeHM/RtHqrBmXi32/PdkxhgjmFuAVQ+I1gq40C9DXONGha86Wvxtq/sufamtbVeeka+268uQE2yQHyzrCykHAzjHE86o2a4lb8RkW04j4bqi7DYNq6hZDHQ5FjXihvx2lKUpWBWXSlKURKUpREpSlESlKURKUpREpSlESlKURRuz3vftPzFj/DTUlUbs9737T8xY/w01JVJE/EKoZ7A2JSld8KG7cZjESMMuvLCEjy+rj5qpa1z3BrcSvXODQXONALz0Ka2U2YVfn1uyVmPbY41SHicDGM4H/XCp+43h68Ns26woNu2eSrdBxBCVv8QCB1gEnGe0jNcto3I8GO3szAkCNDioC5b6gdLjh4pQojlk8SfVUTMcStldvhxyiVNWEIioTpIzxCgRwwMDik4UnGcEZrvNgWJDsuAHOFYjryfHjOuF8orciWlHdDYaQ23AaT9/sMDXou9uiW+2riHS3KjvK3DoSMu4J4nryeIx1Fvx1LwbTe5KHpNsirtomFLkhyU4EJ1DnpTzwcnzikl+Hsasqf03baVwaluuHUiOSOodv11U7pfLjeXCu5SnHuPBGcJHkSOFWdrcq5Wz3mDDHOPG5XVlckZidaI0Y8204afGbvV1Xa3wENr2hsscpWFFCPCyRyzk9Q4eSu2NsVcJRDkO9W51sHJS00Cg8VHGBw/OP1VrXFdjD7sVwORnVsrByFIVg/VWtQ+XEYO9eCKbe8LaH8iJUt9WIa669hWypfR3eJjJZkXSKUFes4YIJ4k+YFRwPHXc/sJfZDMhl67xlokABf4A8sk8OzmajdmekqQw4iNtArfMkgCQB4SfL2j662mmQ0tkPJcSWinUF54EY55rdrPtqDaUPLgnDEUvHjctVnOTzZF+TEBvz1N/jQtcNdHd4ZQEIusYAJSlJLByAnGMeYZr45sZc4WlyTere2lsgpLzIwCOR49Y5107UdJTi1qi7PHQ2k4VJIyVf2Qerx1r2TKfmOl2W84+4ealqya16f5ZQpZ5ZAblnTm+/QszJ8jGxmh8Ulg2mu6oorwrZ5b7aY42ptiQEhHgYSSBp45zxPgpH0VkzejydOj72VdYSm2wpe+Syc4JKjxHVkmtc1nW28T7O7vLdKcYOckA5SfKORrGweXMTK/awqDV91eRuQ0qW+o8nbXsKzTYrCDg7aWTIPHLw4Hz199grB+mtk9MPXWHfdlbL0nMuFLLNm2twS2+gaWZZHHCx1E8ePPy8q8/3O2SrNcJEC5sKjS4yyh1pY4pI/6+sVnvSSO5giw6Oac/YdBVMtyHsqOSxxc14xGrSDnH+jQr0Z7BWD9NbJ6YeunsFYP01snph66800qn0lmfhCvf8A68sv4neOlelvYKwfprZPTD109grB+mtk9MPXXmmlPSWZ+EJ/9eWX8TvHSvS3sFYP01snph66ewVg/TWyemHrrzTSnpLM/CE/+vLL+J3jpXpb2CsH6a2T0w9dPYKwfprZPTD115ppT0lmfhCf/Xll/E7x0r0t7BWD9NbJ6YeunsFYP01snph66800p6SzPwhP/ryy/id46V6XTs9ZXTpY2ysS19STIAz9dJuwl4isl+M21cY+MhyK4HAR5OdeaKmLBtXetl5AfsFykQVg5KUKJQr+0g8D5qmhcpooP7Rl21Wkz/8AHUo5n7CIQfG3qW21JKSUqBSoHBBGCDVt2Y20XbW/Y68p7utDvgrQsZLY8XaPF5qhNlturV0naLZfmmrTtSoaY8psaWpRHIKHUo/+3ZWJOhP22W7EmNlt9pWlaT9tbbLzMtaUGrbwVyq0LNn+Tk0A+6mB0+PF4Vk2q2ZTZ1NTLavui0yRqZcBzpz+af4VW6uOwt3altvbN3c64cwEME//AE19g8vV4x46rN0t7tpuEiFI/GMq0k9o6j9II89cW5T2ILKmOchD9m7gdHT9l2/kzbgtiV9f2246/HcdKxKUpWmLb0pSlESlKURKUpREpSlESlKURKUpREpSlESlKURKUpREpSlESlKURKUpREr5gc8V9oeR8lEQgHsr4AB1CrttPsxEg2qyO2phzuuaUpV4ZVqJSDwB8dZ182Hh2LZFyW8lTlzQEFTgWdIJUMgDlyOKzhsSbDoou/Ztyieiu9YoWrLkMN/rkgabjTdVa7wOeONCAeYzUjZG4DtxaF6dU1CAKnCnmcDgPpOKv9sseyW02+iWuNKjvIRqDqgofTxODUUjZcSfb+ze0HMCbypJqfZKH12GmkC4cRwWr8AniBTAHLhUpb7O5PvrVsbUFEvltSk9gPE+YGrbtxsZBtFrbm2dCkpbc0SMuFfA8jx5cftqiDZkzGl4kw0XMx6NGzOqok/AhxmQSb3YaNVdFVRoUpdvlsyo4RvWVhadScjI8VdlzuUi7znZk5QU85jJAwABw4VKbGWqNer8zEnpLjCm1qICik5A4cRV3ibM7HTbtItkdh9UuPneAurAGMDnnxirySsyanpYZERoaXUoTSrqbNCtZqfgSsY5bCXAXkDMTt0rVNOofUOqsudFDd2lRIiSQmSpptOc/nYArYV46PIcXZxx2ElZujDKXHDvCdRx4Xg+PBx5KtJay5mbEUwx+Hj9t1VcR7QgS5hh/wC/hqwx3haxwM56+2hGRxq57J7O2+77P3eZMZW7Jj6tyUrI5IyOA58a+bGbPwL1a7tIntqccjJy2Qspx4JPVVcKyZiMYQaR+0BI6Ma3LyJaMGFzhIPqEA9KpuB4sU0jsFXC37PwJGwcu7vNKM5pSwlYWcAAgcuVTGzGwEeRZ3Jt9bWVuo1MNhRSUpxzOO2pIFizcw9jYdPWblbBrVEW1JeC1znV9U5PTq1LXGBnOOPbXzFfQCogJBJVgADrNbGTsrYNmbazI2scW9KeGQ0gngewAc8dZNWknIRZ3KLSA1uJNwCuJqchyuSHAknADFa4wM8hmmByxwq6dw7OXXaKzx7MhzuSQVCS0pSgQQOHPly6j1Vk7V7ArhzonsC0pcaSoN6CoqLa+0k9WPsq58zzDoT40Kjw009W/RhvUHnOCHthxKtJFb82OO5VOzXmVYZSpNu3aXVIKMrRngezzCsBa1OLUtxWpSyVEnmSev66v+2Ox1u2f2cbkRkrVMDiELdKyQrIOeHIVISNmtlLXb4D9zjSSqS2DltbiuOkE8jw51eusWeBMvEe0BgDrzcMro1Xq1bacrQRmMJLjk3C/wBXp1rV/wD0RSrqLbs7cdo7VCtLT4jOlQkpcUsE8Mjnx7aj77s8Ie0zkOFEf7iDraRgKVwITnwvPWOiWZGYwxA4OGVk3X30rowV6yfhOcGEEHJrfTCtNKrVfMDjwFWvb2xwrDcozFrbU22tnWoKWVcdRHXXVslsmvaRbzr7/csGP+Nc4Ek88DPDl11Q6zZkThk2irx/tVtnoJlhMk0af9KtADHDlXzAzyHlrbg2Y2T9r4eLg7lJ093Z8POrHPGOfDlVJ2q2Rc2ffjmO73XEkkBlYHHPYf4GrucsSZk4Qi1DhQG41pXA7NeCtZa1YEzE5uhab8RTDt1FVrly59tK2OrZrZ3ZSCwvapbkmY9x0IJwO3AGOAyOJrA2j2UtqrMm97MOlcMYLjSlE4GcZGeIx1g0i2JNQobnFzcpoqW19YDZgvYdqwIjwKGhNA6lxKo3AHx0IB5jNbHTYtlrbs7bbneo75VJQkKU24riojPLNYl/2as1rZtl4iJdetEhaQ6ytZB0qGQQef8A7V7EsSYhw8svbcASK3gHObsF421YL35OS68kC7EjNjiqIQDzr4QMcQKvV/2JbbvFrbsiVdwTylIVqK9J5k5PVp4/RWTI2csXtxiWWLHXu0tKVJJeV4StOQOfDq89UmxJpr3NdQUcG7S68Uu6V6LVl3NDm1NQXbANK15jPOmB2A1etpdgXY14iM2VClRZh0jUSrdKHPJ7Mcfort242Rtuz1oivQULEhTobcWpwnV4JycchxFeRLEnITYznigh4nMdmlestWWiGG1pqX4atuhUAgHmM0wOwVfdhdjod5gvzbwhSmlL3bADhTy5nh48D6DVVv8AalWW7y4SgdLa8tntQeI+o/VVtGs2YgSrJp49V/jjmVxCnoMWYfLtPrN3KNIB50pSsYr5KUpREpSlESlKURKUpREpSlESlKURKUpREpSlESlKURKUpREpSlESpXZn3xWv50j7aiqldmffFa/nSPtq7k/eYf1DrCt5n3eJ9J6it+XKWYFumS0pCzHYW6Ek4zpSTj6q8i9H20f9IX+kNspH2nse1Wy2wWz09xxLAiwFyJSQhSkHgvI5pP5wr1ltF+QLr8ze+4a8Mf0ZOiHpF2+6HbK9D6WZ+yeyLi5CGLZaoaQ8MPLC8vZByVZI58xX0GuPrYvRvtB0jbBf0kO9vtft0vpAtEmwquTzz0RDLkNQzj3JJGSBwJ4haTXX/R62GtPTlddpel7pMht7RTpd3kQrJDnIDseBDZUAkJbVkas54kdRPMk1uTor6BNl+iCNc3rCZt0v1zRpn3i5yC/Kk9gKuQTnHADqGc4rTv8AQw2+2esfR5etktobvBs9+sN8nCXEmSUsrCC5nWAojKQdQPYRRE/pU7I2bZva3oa2p2dt0a03tG2MSCZERhLRcZWclKtIGcaeGfhK7a75Tq1/0/IKFKUUI2PUEjOcDiaxukza21/0h+l3o82M6NJKb5btl7yi+X+7RvDjRw17htLnJSlEqHDhkjx4mumDo86RbJ062TpX6JrHb9p1otKrZPt0qYI6uJVhQJIGMEcuscuNEXpxa0tpK1kJSkZJJwAK8rf01rzbtoP6P8C8WKbHuVq9sEJwS4zgcaKEqWknUMjAVw8td9wtX9KLpEhyIU+TsXsBbZjKmnUsJXLfCFDChk6xnBPEEVtfZPoQ2Y2e6HoHRneY6L7YY8YtSRJTp36isuKXwPgnWSRg5HDjwoiz5vTD0f7O2aNMvW2lhiMFhCklVxbKlAp4EJBJP0CqX0TdPC+mDpJ21t2y7EabsLZY0dMO7tNuJMiSsZWnKsDA8LGB1A9dRkD+jZ0BbHvB07MWx59CtYEuS7KI/wC4pRH1VeWdvdkNkLemFYLezBgtZKGYzCIzQ8eOA6uysdGtKTgGj4gB0Vv3Yq7hyczFFWMJGy5eef6KPQff2tqbrtZ0jQJMOFZbrOGzVvltaNLry/w0rSePFKUpSrxEjkK9AdOHRQ/0u2PZ+1x7k1a/Yy/xLo64tor1ttasoSAR4R1cDVRvv9Je0QtSI0iElQzgIUqQr/w8B9Na1vX9KWS/rTBM10nsCGEnzZNSw401M08llojxpyckb35Kt4rpSW94mGN1VyjubVbtvHQhYrv0qxukPa++3O6LtxSu1WqXJSIMBwICd4hvHusjVk/nYPHAq8T9ttn4wW29Obe4YUltJcz5hivCd36ctobislhEdgnkpRU8sfSo4+qqlcdudobnlMu7Sgkn3KFbsf8AhxWTh2Lb0zi2HCGslx3NAH9yxEW37FgVoXxDqAaN5qeC90XHpj2c2cipYiMMxI7ScNpccRHQB4kj1Vru9/0pbeyFJhyGSRyEeOpwn/vKwK8mxLHdrvBuNyhwpEuHb0hc2QhBUlkE4BUfHWLboD90nxIEFJdkynkMtI+EtR0gecisnC5JF981OOOkMDWDp9o4awsTF5WltPJpVorhlEuPYOC3lfP6S9znhSYjUp1J5F+RoT+wj11QLj0vbSTlHdvMQx2stAqH0qzUt0wdCc7olRaHZE9FzjT0LSp5DOgNvJ/M4k5yDkHhyNatHHAHCsnJcmbBLRGZBETW+r//AGr1LFT3KK3A8wYkUspmbRv/AKjtW8eh+8XC8OXly6TZExSdzpLqyoJzqzgdQ4VtOtPdBv8A+a49TH+etw1898uIbIPKCOyG2gGTcPoau78joj4thwHxHVJysfrclKUrSFuCUpSiJSlKIlKUoiUpSiJSlKIlKUoiUpSiKN2e979p+Ysf4aakqjdnve/afmLH+GmpKpIn4hVDPYGxKunR8y1EcuV6lJy3b2CUeNRGT9Q+uqXV2hJ7n6NJyhnXMmJb4DJxqSP4Gtk5MSzZm1YYdgL/ABvWv8o5p0pZcV7cT/vsXTb5jsWM9cHAJciYC7IYX+DWoKJzpzxUE4B5KHZiuyzPJslkl7RuoQJclSmLcgpADY61BPIdfLsPbUdeZLL8F5p2TFkFoqLRCVIdCwUpTw4D3I48Oqs3bvENFltbfBuLDSo+NSv/AGPnrrXKGedZ9mviM9o3Bcj5NSTZ+02Mfe1l/jdpVRccW64px1RWtZypSjxJNbHsvRtCulpiTHJj6FvtBZSAMDIrW1SjG0t3isoZj3GQ00hOEJSvAArilmzEnAiOdOQ8sHv2rt07BmorGiWeGkdVNhWwx0TwOufI/ZFfe9PB+PSPMKt2zz7kixW56SsrcXHQpSieJJHOtTbTbS3eNtBcWY9xkNtIfISlK+AFb5aEvY1ny7I75eod3V0rUZONac5GdCZGoW99NCr94hJtt0lxG1FaGHSgKPM1Z9lrg9eLTN2adeUhTrZXEVnGFDiUeQ+uqe+85JeW8+suOrOVKUeJNZFomLt10hymzhTTyVfXx+rNaBKzTYE3ltuY4kEfpJw3FbfMS7ostkuve0Ag/qF/E9axChQVoKTrB0lOOOeytl7N9GSHGW5G0C16ljIjoOnSOxR7fEKxYdjaX0mPMKSCy0sygMdoBA/aI81X3ay6OWWwTJkfAeQAls4zgk4B+jNbXZFjy8NseZmxlCGSKfTiVr9pWlGiGFAljQvAJ6cBVYatgdnSjR7HJ5dTqwfPmqftR0bdwx3JljW44hsZXHXxOO0Hr8lUdq6zmZYltS3xJCtW8Kzknx1t6H0iWRyKyqXL3UgoG8Ru1EBWOI5VcQJmxbXY+HFhtgkYG4Y7t16iiwLTs17Xw3mIDiLz39BWl0qUhSVtqKVpIIIPEHtrH6WLQjanZWPtYw3/APFbepMa56Ugbxs8EOHyZA+k9lSt5MVV2mKtqtcRTpU0cY4Hj6/NUnstGF1Zvdld4s3G3OoIPwgOB+jJrWrJeYU4ZWtWvqOm+h38CtjmX5ENs0AQWUOuhplDdxFV5kpTBGQrmOBpWaWxLKttsmXicxBtcdyXLfVpaabTkq/6wfMa3zsV/Rtdd3crbeWGk8D3DFVk+RTnL6B56130Jf8Aajs//ad/wl17U5ddbHZMlBmGGLEFaHxtWlcoLUmZSI2BBNARWufxxXgrbaDHtm2F9hQWgzFjTnW2mwc6UhWAONSXR70dXPpCuio0AiNDZwZUtacpbB5ADrUeoVjdIvv+2lz8ovfeNeruhqwNbP8AR9Z0IQEvS2RKfVjipTnhDPkSQPoq2lJNs1Nua72QTd03BX1oWi+Rs6G9l73AY7Kk6+83qLs/9H/Yu3RkonRHrm9ganX31JyfElJAFRW1X9HPZ64xVr2ZW7Z5gBKApanWlHsUFEkfQfoqX6Vul9ro9VGgwoiZ91kI3mha9LbaM4BVjickHA8R+mJ6OenuHtXPbtW0EZu1XB86Y7iF5adV8HjxSrs7azrxZof5O5oB2dq1SEbbMLyxrnFu2vDR0LzNtBs7cdl7q9bL3GVGltHiDyUOpST1g44Gtw9G/wDR9dvcVq6bZLegxnQFNQ2xpdUO1ZPuc9mM+TlXoa7bK2e+ToE66wGJUuAvXGcWnJQf4jrwesA1Gbd7f2ro/tQmXZRcedymPGb928rxdgHWeqraHZUCXe6JGdVowr2q9jcoJqchsgSzaPONOzRp8VUIegrYTcbv2FPLGrup3V59Vai6TOgNzZ2E/d9k3npkFga34rvhONpHNSSPdAdY5+Wpuwf0mFy740xfrQzFtjzgQHWXCpbWTwKs8FAdeMV6GAQ6jqUlQ+girgQZGfhkQgBTQKKzdM2rZEZpjuJrmJqD1/Zfng24tpaXGlqbcSQpC0nBBHIjzV6Ktd7HSFsK1d3cG92Ypj3DHN1H5rh/6+FWm+kawtbNbb3u2RhpjsyCpkdiFALSPo1Y+irn/R+nf/NNys7vGPdbc4hST8JHEfUpVYayo75KdDDgTQrYOUsjBtex3PpeBlA+PFQppl1bDqHWVFDragpChzChyq97dIbuUGz39hOO62Q29w4BQH//AEPoqhKSUKKVc0nBq+sqEzotWFjKokvCT2ZVn/Ma2vlTKtmbLiV/dv3X9i4vyMm3y9qNZmd/rtVJpSlfPa+iUpSlESlKURKUpREpSlESlKURKUpREpSlESlKURKUpREpSlESlKURKUpREr4r3J8lfaURbwlT4No2dt9zuCErdjMJ7nTniVlIAA8dV+43F+7dGr8yarU887k+L8LwA8QrW8ifKltttypLzzbQ/BpccJCfJnlX32Ql9ydyd0vdy5zut4dHPOdPLnW4x+UXPZTA0hpYWilMSAKnd4qtZhWMYQa4uBcHA58Kk0CybHZH7/LVEhqQl7dFadZwDjHD662zswnaNGYl+jRWoDTOhKkqGo44DkT1Z7K0ww+7GcS7HcWy6niFIVpI+kVISNpLvLZLMm5SXGiMFJcPHy9tWVk2lL2cMtzXZWoih0Ag6Fd2jIxp05ILcnWDUaaEadavmx1vgWuZe72tem3x3FtR3DxwkHwiO3qHnqWtEmwXmPcrTb7g9LVM3jziXkkEauenKR18a1ELhLEQxBKeEU82Q4dB6/c8q640l6G6HYjq2HQMBbaik+cVdwLfhyzWQmQRkX5Wmrq1pm1X6FbRrIfHL3uiHKupouApXPWt92lbH6OdmpUK5SZ01KUJaC2EjPEqCsH7PrqS2X2dukHai4XK4tIbakhzBDgUeKgR9Q+qqUztvMZsDtu/DGU4sqMwPkLHEHy8hjnUdF2ou0eUy85cZjyW1hSkKfVhQB5Hj11dQbTsuVZAY0OOR62wm6+6+mpW8WQn5h0Zzi0ZQpnvAvu0VOlXGw7Lvo24mP3BCUtRlKkpOcjwlHR9hP0CrBbtodnpF+fXFuTr0qdpZLS0K3fg5wB4Pl6+utb33a6Zd5zkmKt6C242ELabeOFYzzxjtqAQtTS0raJQtJylSTggioRbkCQdkSjMpuUXEnPXRhm07lKbKizbcuYdknJAAGamnHPTBXQ3ST0fbQ3CKwyh+E6daWlnGUnkQerHL6Kt2z+0be0NpvBZgtwEMtkYQR4RKTzwBWopc2TPcDk2Q7IWBgKcWVHH01yjXCXDQ4iJJeYQ57tKHCkK8uOfXVrK24+UjkMrzPrUbdUV17VcR7KExCBdTnLqm+hoesgLaGwLcR3YlXslp7kDq1Oa+WAQePmrK2b2lc2jlX5wAoiMtpTHQeoYVx8p4fVWpEzpSIpiIkOpiqOSyFkIP/d5dlItwlwQ4IUl6OHB4YbcKdXlx9Pnq4gcoeYEBgZ6rBQ6XXEDoFaqGLY3OmK8uFXGoxuvBPSaUXXHd3D7LuM7taV47cHNbS2usTu2US33KwuIk6Gykt6wMg8evhkdYrVNZkG6zrYSbfLejZ5htZAP0VhpCdhQIcSXmGlzH0wxFMKLJzcrEjRGRoLgHt03ihVosezs7Z/amxm5oQ2t9xWlCVaiAEnnjh11N3vbeVs5tDdYyWhJaWEKbClY3atI+rlw8Va9evFwkyUSX5r65DfuHC4cp8nZWPIkPS3VOynXHnVc1rVkn6TV421mykAwpKrfWqCaYZNL1bOs50zFD5qjvVpdUX1qDu6VsLaKS5L6Nbe9JcLjzjqVKUTzJKqtcx2+N2i1+1xqO6osp3u/PIaRjHEVpVc+U7FRFckvLioOUtFw6B5ByrJTtBdm0pQ3c5iUpGABIUMDz1fQbehte5zg69jG1BFatz31x2Kzi2REcwNaW3Ocb60ocBdTBXRiFd29u7VM2gaZaeklQSGTwwlBHaay77t1c7btO7bY6I3cyXm0AqQSrB056/Ga145ebi68087PlLea4trU6olPbg54Vjuyn339++844+SCXFKJUSOXHzearY20YMNzJYuBL8qpIrSl9btKn81869ro4aaNpQVxrdnzBXfpV/LcT5v/AJjTYK7wfY64WS5viMmXkocJwOKdJGe2qVKnSp6wudIdkrSMBTiyogfTXRVq+1i20nTsNtzsx0EUVw2zgZFsq914zjTWoxW6PaokbF+w3sg1o1Z7p0+DjXq7f41Wdsr9Bjos9stroli3uNrcWDqHg4AGe08apfszP9jvY7ulzuL+p6ueftrB+yr2ctyHEgiHLQsmrWtJrW4HAd+KtZayXsiF8d+UKkgayKVPdgtqbZ7PyNrUwbpYFty293pKdYHA8cjPDy11Soo2P2Dkwbi6hU2YVaWgrOCrA4eQczWvYN4n2wKFvmPRgrmELIHmrplzJE94uzX3ZDuPduK1H66RbYlnOiTLIREZ4ob/AFRW4kZ16yzY4ayC94MNpqLr8aiubOtpyr2mxbE2R9UJmcFoQnQ7yHgk55H/AKNUe+7Tzdq3IsUtNMMpWA0yg8NRwBk/9c6hXZ8p+O3HekvOMN+4bU4SlPkHIV0IUptaVoJSpJyCDjBq0nrZjTQEJpIh0aCLq3Y79quJWzIcuTEcAX1JBvurh91uWwPTtmdk3V7SIQ2qHq3AKwokY4Dh4yQPFVG2JlOTttWpMk6nni4pR8ZB4VAT7xcLmlIuMx6SlHuQteQKxo8l6I6HorzjDyQcLbUUkfSKmmLZa+LLhgPNwqY4mnDC5RQbMcyHGyiMuJXCtB4N5Ww7rt1MsN3vUJDYfSXTuFKV+KJSPOOvFdm1aXrhsXs6jJdkSFtDJ4lSig8T561s887JdU7IcU64o5UtatRPlJrJ9lp+hlHdsjSxgsp3qsI6hjjw669NuPiiNDjVLXVAwuq6vVduC881NhmG+FQOaanG80p13/dbXuTlhsVtt9luVweiFjQ8NykkqKTnJwDzIzUL0ixGLrbIN/tqg61jdrUARlJ9yT5Dw+mteSZT810uy3lvukYK3FFRP0muwXKYmIYiZT4iHmyHCEHr9zyqWZt2HNQ4sB0IBhADaYins1zXalHAsl8vEZFESrgb64EHGmfesWlKVqS2NKUpREpSlESlKURKUpREpSlESlKURKUpREpSlESlKURKUpREpSlESpXZj3xWv50j7aiqzrLKbg3eDJfJS0y8layBnABq5lXBsxDcbrx1hQTALoDwLyQeorft6YckWa4sso1uORXUISOslJAFai/onbH3vYToL2csu1kB213Vpchx2M7jWgLeWpOoDkcEcPHVqm9K8JvIgQn5BHIrIQP4mq7M6Ubw/nuZqPFT1eCVn666/H5S2bAwflHUCfsucQrEnov7lNpp91uQkdZrTm3nQF0O7YXp697abNWp25unU8+H1x1OntWG1pCj4yCar0zae8T8iVcX1JPNKVaB5hgV55236S9oYe0Nxt8KQ3HZjvltC0NBSyMdZOe2q7ItOZ5QTDoFnwhUCpLzQUrTMCoLVlpew4DY8880JoA0VO8kBevrDP6Puji2G3bGW2HbIYOpTNuiBCVHtUrA1HjzJNQt7/pC2O2atLkRsj+tlAq/ZTk14hVdNoNp5SIwk3G6SHDhDCCtxRPiQn1VcrT/AEfOke8o3rGzT0ZBGoGU62wT9CiDW4+jc3Ss7OhmpjR1vJPBad6SwX3ScmX63E9TQOtbivv9KlHhJgPPOHqEaNuwf+8vjWtb3/SHvdy1BhgnPIyZKnf/AAjAqD2Q6NLTclXY7dbXQdkPYuUYr0Z9G9fUse6wkEcBgjPHiDWy9p+jzoi6K4Vmm7RObQ7Tm6smRESwpDaHEDHE+5wDqHXmrwcnLFhPDIwiRnH4nONd2S03Xq0NvW1HYXwyyC3UACM36ndS0xP6TNpp+QbkqKk/mx0JbHnHH66xm9ntrdo0d0NWq93RGNW87ndcT58VuboTkwGmOlLabZvZ9hT9vjNvWeJIbMksBRdwgdZPgpzjicVP7M7RdPm2F5t75ZdsdoTIQp9TsJuMyloKGrIWCs+DnlWdhQ5Szy5srAhw8nTRuauYElYV/lM+1rpqPEiZWirs9M5pwXlp9hyM+4zIbcadbUUrQ4nSpKhzBB5GtsxugS6SOiR3b3usFQaMlEAMnUY4Vgr1Z+DlQGOQrh0moi9JXTpOibKFDrNxnMxEOt+5cUEpQ44D2ZCjnxZr0Fb7tee/KdnLdYbhJ2Di2tNjeUI6hHBSnJcycA4J0HHVmrqbnYrIbHMoDTKIOi65W0nIQXxYjYnrCuSCNJz9C8f7Fwo9x2x2ehTW0vRpNzjNOtnktCnUhQ+kE+erN0t7PNQ+lXaO17NWwpYZlANRYjJISNCTgJT4yfPWejY5zYXp5tVgfBU1Fv8AE3ClD3bKnUKbP7JH0g1szpa/pA7U7J7dX6ybNxbTb0Rn933UIet9w6AdRJOM8ezqFSvjRHTDDBGUC3TQYi/OoYUCE2WeJg5JDgMKnA3LA2A2avOz3QN0oqv1rmWwSmWlMd0slsuADiRnHiqrf0btn0zdtn9oZzKnbdszEcnOJSjVqc0kISB1q90R/ZFXXZPbfaDbjoS6VZW1d0fubzLLSWt4EgIBHEAJAA6qwbNtJN6EOhG0z7Ju2dpdrZipCVuthe7jIGAcHxacf2zVkXRi2ND/AH3uAuw9kadQWSDYIdAi35DG11+0acVarTa9qelzom2utW19muES5sTF3SzPS2VICioqWGklQ6vCR5FjsryUQRkEHOeORxHircGyX9ILa+LttaLptRf5s62Nv6ZcYkJaLSvBUdCQASkHI4cwKpfSa7YZG3l9kbGPF+yvyi7HXoKR4QClBIPHSFFWPFir6ShxZeK+G9oAN4pWgzEX9Cxk/EgzMFkRjqub6pric4PYrx0G8rz5GP8APW4K090G/wD5nyM/563DXzLy8/8A+jmP6f8A0avofkV+QQP6v/ZyUrFl3KHBGZstlgc/DcAqAl9Idgi5CJSpSh1Mtk5+k4FafBk5qY/Chk7At1AJVppVGt23z+0V6g2jZ+3J7qnPBllcp3SkE9oGeztqw2HZnbnaHbV6xXVt+0WyM46iTcYsTwPAB9wtweECcAHHXWegcmLSjXuaG7T3VUEaNCgV5xwFBXo/30qXJABJIAHEk8MVGTNpLRAz3VcYyCOoOBR8wrSt+lXAzXm5cuY+wVq7nW+pQ3rYUQlY6iDjq4c6h8DjWcg8kGj8aLuHjqV42GCK1Xo+HLZnxWpUVW8YeTqQrGMj6a76hNkPevafm6am60GYhiFHfDbmJHFRG5KUpUC8SlKURKUpREpSlEUbs9737T8xY/w01JVG7Pe9+0/MWP8ADTUlUkT8QqhnsDYlXZKiejFS2jhTE8Kz2HWPWKpNXfZJHstsvtBaE8XdO/aHaf8A3SPPW18kozYVrMrnBHUexaxypguj2TEa3xiOtUyTd50tCky5jzyFK1FK1kgnnVr6RU6rvDfHFD8JtSSOvn6xVIq8TM7Q7FQpbZ1yrQSy+nr3ZxhX2eY103ldKumLKcWD2aHcuUciZxsG1MmIfbFFT6GlDXA19BBeg9lve7a/myPuitK7Xe+e6/OFVurZb3u2z5sj7taV2u9891+cKrpPKf8ALJfaP/VaNYXv0bYf/ZQ1djCFOyGUIGVKcSAPKa66sexUFD927tlDEO3JMh5RHDhyHn4/RWgSsEzMdkIZz47VuMxFEGC6Icw45uNFcYcxCOlKSjI8Jjcj+0EpP8KsG30ZcvZWelkFSkBK8doSoE/VWml3aQbyq6oVpkl/fA9hznH8K3Ts5tVB2jjJCVpblY/CsLPHPi7RXRLIn4FoQ5iUc7JMQuI1h2jYtKtGUjST4Mw0VDA0HURp71obOKv0PoumSorL65rTJcQFFCkElORyq+t7E2JuZ3Ui3tb3OQMnSD/Zzj6qx9qNsoVgjLQ04h+eRhtpJzg9quwVbS/JyWkIb41pOBGahI7r9AVxGtqPNvZDkmkHPgfA1rTN2gG1XKTCLodUwrQVpGAT/wBfZU3sGoM3p2QrwWo8N1xZPIAAVW3XVyHVuvKK3HFFSldpPP7ay77cPal0bXa4OeDMvf8AuEPjx0HOtXmz5hWsWUxr7RERgo1tXbAMOwLYZxrnSvMk1c+jek49p2Lzy4veuLWBjWoqH0/+9caUrPLY8FsDoS/7Udn/AO27/hLr2pXivoS/7Udn/wC27/hLr2pW5WH+A7b2Bc15U++M+ntK8I9I3Hb3aXHL2Re+8a9hdGtybumwOz0hogpMFts4+EhOk/WDXj3pF9/u0v8AeL33jWwehPpbZ2RJsW0Tik2h5wrYf5iMs8wf+U8/Ec1jZGZZLzjw/Ak9azVqyMScsyE6EKloBpqperJ/SB6O71d7tFv9jiO3FnucMSGmUla0FJJCtI4kEKxw7Kp/Rt0JXraG5sStpIki02dhYWvfJLbr2PzUp5jxq81esIc2NcI6JECQ1JjrGUONLCkkeUViXzaG2bNwXJl8mMwo6BkqcVjPiA5k+IVmIlmy74xjvN2Opa3AtuchSwlIbb8Ab6qRQhLaEoTySMDJzWoOmrole21Q3d7Cv/4xHb0KYW4Qh5sccDPBKhk+I9dak256cLxfNpYszZt9222+3u6orWcb08ipwdeRkaeoHtrffR10sWfbuC2lTzcG8JTh+GteCT8JBPuknzjrrzyqVtDKlyfvsXvkFoWQGTjRtz01Hbw2rzJYeifau83pm3uWabCSHAH35DKm22054nUeB68YznhXtppsNNIbByEpCfMK5DhzPGtYdJ/TBbNjID8S2SG5t9cSUtNNqCkskj3az1Y7OZqSBLwLMhueXb1FNTk1bsZkNrLxgBrxJXnXpknN3DpLv7rCgpCHUM5HWUISk/WD5qlugCOt3pHjvJ9xGhvurV2DSB/EVrJ55yQ848+tTjriita1HJUo8ST5eNbx6I7avZrYq97SyU6H7oO4oAIwSkZ1rHiyT+zWtyLHTc+0jTVblbEaHZdjPyzg0N4U+6udiWkWiY9uHJRW4tQCIrbm6GfdcfCP0cOHGsuEdHRpdnCdQem5SSnTq8JPUOVYc6KhiyoaSCDDbS4h9nhjB4qGQMglQzhR5DgKzL/qtWwtltznB6UoyHB9Orj9Kh5q3LlBGbBsuO45wRvu7VxTk3BfEtWC34b+3s8YKjilKV89L6BSlKURKUpREpSlESlKURKUpREpSlESlKURKUpREpSlESlKURKUpREpSlESlKURKUpREpSlESlKURKUpREpSlESlKURKUpREpSlESlKURKUpREpSlESlKURKUpREpSlESlKURKUpREpSlESlKURKUpREpSlESlKURKUpREpSlESlKURKUpREpSlESlKURKUpREpSlESlKURKUpREpSlESvMHSD78r387V9gr0/XmDpB9+V7+dq+wV2H/wCLvzOP9H/YLlP/AMkfl0H6+wrbdvvsrol6Dtn73selmLftppkhEqetoLcQ02pYCE5yB7kec1raP0wbbN36FeZe0M+bJhuh1tuQ+oskjPAtghOOJ6qv22kKTN/o69Gqocd6SG5swLLSCvTlxzGceQ1Uuj7oX2m20v1tYlWa5wbM+8BJnKjlCW2+ZIKsDPDh5a7hB8nDIkWNStXVJxxN1+q4ALj8x5U6JDhQK0yW0AwrQX786ol9u8raC73C7XJSVzJzy33lJTpBUo5OB1Ct5/0jxjZnosBBH/wM5B/stVpXay2xLPtLebdapKpcKHMdYYeJBLiEqIB4cDW0+nrbGybU2vYGPYJ7c5y32jRLDecNLIb8E/8AN4ByPJU8QZUaAWD1b82Aybtit4TsmXmGvPrXf+16lf6Pl6m7ObE9Kd2tLqWJ0O2x3WHCgKCVDe4ODwNaw2j6VNs9q21s3/aO4So68hTAc3bZHYUIwCPLXdsf0g+1PZXbGyCD3UraKK1HDu807jSVZOMeFkLPZyFVSHa5txWEQIkiSongGmyr7K9EKHDixI0YAYUJpoG69UvjxIsCFAgk4GoFdJW5P6PMOPY17UdIF0QDF2ZtyywCBhchwEADx44f98VWrz0/dIt8CkyNpZMRtQxohoSwB+yAfrrGtWwu2z1tftzO+t1slLS4+xIk7ttxSfclSBkkjxissdF0CAAb/tLDjnmW2E61fWf4Vrse3rCgx3vjR2vccA31yBT9IOep3LY5WwremoDIUrAe0Cta+rUnbTMrVt50n7PbR3Po02wb3j+0duLRvcdtspzuXEqHE4BJIVjxKGeVaz6RNqGdttuL1fYUdcdifJ3jTThBWEgBIzjhnhy8dWtFu2BtQGlm4Xlwf1iyhB+z7KyU7aQreMWHZy3QSOS1oC1D6h9tYkcpoUIjySVe6lRV1GCla0vqf7VtsPkDa87XyqIxgNCaVJqBTV1qrbNPbaIsN1sWz0eZ7E3go7sQmOAlzTy8NQ4fQamXejna68sQxtFcWWY0JkMx0zJWrcND81IGQBWQ/tjtLdQvcyZGgcxFaIx9IGar0iVIlqzKeefVn89ZUc/TVjEtu2Y7qsEOFsBed5yRqw4LZ5X/AOOZBjQJmM99M2A2U0dKmkbB7LW4g3naQyVp5twmxz8vH+FZSZOxFtx3BYX7g4nkqU4cE9uMn7Kttq6DJibcxcttr9bdkoryQtDcteXik9qSRjz5rKu/RdsgrYm/3nZHa128zLKEKkFTG7aVqOABkczxwQTy8dY6L5dNe8zUR2oEMG5lOtZuVsjk3JODYMAOvpWhcK1piQRjrVNX0iTIzZas8GDameoNMj/2+qo6Tftorow487KnOR0DK1NpKUJHjKQBW5einanYq67TWPZ62bBRG3n0EPTprgfWVJbKiQCk8ynxc6q3Sf0sbRzZ1/2VaXEgWNqW7GMeLGSjWhK8DJ4nqGcYq1h2dJwjlthiunE7zethhTMTn/J4cDJAFbyMK6BW/pChtmehjbLa+CzcoUFtmA+NbcqY+EJWntA4q+qrAehix2PUdtOkGz29aOKmIn4dzzZB+qr1e9iJW2PRn0eFG0cXZ+3xrWO6VSXygOZSjHgggKxg8+2tP7bbJ7JbM25kbPbXJ2iuqnglxpiPpaSjBydeSM5x19dZGgAwVnCnIs5EyRFybyKNYTShNKuNQMKqU6PbBAXYNudoo7jyrhs423ItMkHRoXqUQ4U8icIHA5HE1NbJ7XbadKF2fj7R7RyIuzUFkybutgJYQGE805SAcqwRz7axeilpx/o36UGmEFx12FHQhCRkqUS4AB5eFY+3zqOjzZCPsHblp9lJaUzNoXkEZKyMoj57EjGfo7aZqr2JSNMxIVKvJABIrkjJaSeit36iFJf0j5EaXedlH7c1uYbtkQthvTp0oKiUjHVgYrS1bc6ePd7Df/44z9tajrx2JWQsgUkYY29ZW+9j/evafm6am6hNj/evafm6am64HO+9RfqPWrp2KUpSrNUpSlKIlKUoiUpSiKN2e979p+Ysf4aakqjdnve/afmLH+GmpKpIn4hVDPYGxKmtlLx7B3uPKWfwJy26P+U+rgfoqFpVUCM+Xitisxaa+O1UxYTY0N0N+BFFPbcWH2FvTimE/wC5S8vMKHEceY+g/URWJsvtArZ+4FxxG+hvp3cpo8daD1+Ucfrqz7Pzou1FoGzl5Xu5DfGDIPMHqH1/SKpV2tMuyzVxLg0W3UHh1hQ7QesV9GWVaMC15MRG9IXzbbdlzFhzxc3CtQfGb7jMrBtFsyISE3Kyr7ss73hJcRxLf/KryVWqkLDtNP2ecJhOBbCz+FYcGpC/oqfVN2RvnhSWZFjlK4qLQ1tH6P5CufWvyLi84Ysjgf3e5dGsblvLRYYhzvquGfx41KqpkvpACXnEjHILIrrUoqJKiVEnJJPXVtGytlc8JnamHoPw0aSPrqSt+y+yjKwq439qVj8xLiW0n7T9daw3kxbERwa6HQayPutrPKOyWDKbFBOrwFTrRZpl8lpjW9lTiyRqVjwUDtUeqtxR9iYbOzTln1KBeAU68nmV9vk4cq7Lfe9mLWxuLfOgx2hxwlwcfL21l+26x/KsT0ore7K5NwpCG4xRlucKG66mgdq1S0OUAm3Dm3BrReLxjmJ7FpG9WKbYJZj3Bsp+A4BlKx2g1GglJynII5EHGK3vOv2zNyjqYnToL7ShxStwGqTcdmdkn1FVvvzUTPHSXQ4kec5+utYn+SE1DeXSnrN0G493as7KcqZN7aTDgDpF43Vr1qjGdKUnSZL5TywXDWP2k8+ZNXBOydm1eHtTC0/8qR/qqat9j2PgJU45dYs6QBlG/eAQDjhkDqrHQ+S9rR3UiMydp6qVV4/lJZUJvqRATqu43Kn2iytLjOXW/PC32KMNT8hw6dQ+CntJ8Xb21pzpH25Xtvew8w2Y1php3Nvjf1bY6z4zgZ+gVt7bLYuVtvISq77f2tuI1+IiMMFDLfZhOrifGeNVbvF279N7b6L/ANVbJCsSZlIXNQYZvxN19OoaAvZa27L5zn48w3KzAVo0Z76Xk5zTULsdM0rc/eKt36cW30X/AKqd4q3fpxbfRf8Aqp5pnvlrKeklj/PC1Db7jLtMxqZbJDkSU0Tu3WlYUnIxwPkJ89WHvmbYfpLdP3g1fR0FW7r24tnov/VQdBVu69ubZ6L/ANVSts20mCjWkbCoYlu2FFOU+KwnSRXrC09LlPTpLsmY6t+Q8orccWcqUo8yT2101ufvF279OLZ6L/1U7xdu/Ti2+iP+qozZM+TUw1KOUljNAAjgALUUO5TbccwJciKf/wBJ1SPsNdcmZImubyZIdkr+E6sqP11uHvFW79OLb6L/ANVfe8Vbv04tnov/AFV75qn6U5srz0isYGvPtqtL19BKSFJJSoHIIOMGtz94u3fpxbPRf+qneLt36cWz0X/qqnzTPfLVXpLZHzwtTqvt1UxuFXKaWeWgyFkebNR/Xk8yck9vjrdCeg20o8KTtzBCOvdx9R+/U/ZOj7YazvILEa4bXT85bC07tnI8Qxw8uanh2LPRT6zabVZx+VdjSzatiZR0Ba46OujKVte8LhddVu2bjnVImL8HeAfmN55k4xnq8vCt0ynpVwVEnWSE2mz2fS3ChkcVITwKtPX1ecVyefmX58MXYtQYEZAWzEQnQxp05zkc8cMjqBOOVcw4sJZtlhS85PcJZLS169DY5hzgMaVZ0qHYD11utnWayz23XuOJXI7dt+NbkQV9WGMBnqluS3tneIbEZl1mO2S7OUpXBaQRgHHPljJ7T2VF7Z3lN6vrzjCtUVj8Ez2EDmfpOan73MZ2PtC7Lb3d/dJXhzpA58eY/wCuo566oFc55X2wyYeJKCbm47cw8agt55I2PElYZm4/tvw2eO0pSlK5wuhJSlKIlKUoiUpSiJSlKIlKUoiUpSiJSlKIlKUoiUpSiJSlKIlKUoiUpSiJSlKIlKUoiUpSiJSlKIlKUoiUpSiJSlKIlKUoiUpSiJSlKIlKUoiUpSiJSlKIlKUoiUpSiJSlKIlKUoiUpSiJSlKIlKUoiUpSiJSlKIlKUoiUpSiJSlKIlKUoiUpSiJSlKIlKUoiUpSiJSlKIlKUoiUpXFx1DKdTy0tpAySpWMUAJRcq8v9IJ/wDnO9c/+LVw+gV6Cm7ZWOBnfXFlah+a0dZPm4Vry5XjY524yJ6bG7cZb7hcWqQopQVeTJ7OyuociJuNYs1FmIkB7g5tBQawf3iFpnKuwJq35WHAgECjqmtdB1Kv7CdMO22xFuXatlZoVEcWVojuRw9oWeZQCMjPmqbuG03S7t02pq4XC8dzughTYIiNEdhA0gjy18X0gyo6N3ZbdAtbfUGmhn+A+qoqftVfJpUmZcJI7UJO7wPIMV0WLbs9GeXwZWGwnO45R3NAFf6lr8n/APHbmsDJmbcRobd116lxY6I5bCAq+3e22xJGcFetQ+jgPrrMRsrsNa+My6zbo4OaI40pJ8oH8as+z3QftTtHb27pMVDssF4BTb1yeKFLB6wnBIB8eKiNu+jC99Hr0M3ox3oUw4ZmRVFbaiOY5A5wc+OrOLN2vM3xpogaGAN43u4rNSPJXkxAiiE1oe/9Rr9j0XroRf8AZq1nNl2YYU4OTstWtWfpz9tfJPSLe3klEVTEFvqDDIGPPmrffeh+3O7Fu7UdHt/O0UWFwntFnQtGB4RSOYxkHB6uOTWTM6N4t52N6MGtnoaWrvfnHhLk8SVJHEqV1YSPsrGus2XiOyow5w6Xku/9iVs8vFs2VaBLsDQSQaDJoQCTUXHMtXSZ13ubDkmU9Nkx2yErcJUW0E8gTyGayL5snctnIFmnXNttDN4jd0xdK9SijtV2cx562D0tbXs21B6P9jiiNs5awlqUUJGqVIScqUpXPgrHlOfFV02n2Eg7WbFdHcu77T23Z2JFsqEKMtWVuEpQfATkZxjt66vmQ2wxksFKKR1omGIUSI3Ja8nWaUuwGJ1VuzrT/RbstD2026tdkuqnURJO9K9yvSrwW1K4Hj1gVM9HWwttvu2V7RfFu+1/Z9L8mXg4U422sgIz48HPkNbL6KLF0cWTb+1t2DaO4bQX7S7uVJY3ccfg1as8M+5z1nqqvdGKVO999tsFTioMkJSBkk63fXUgAuVlMzz388YZc0BrQKimLiCRXVn1KMd/pFbQQXQ1snbbTZrQ0cMQ0xc5RngFEEcSOeMVMdIsC3TukLo4vkSE3FO0SYcmWykeCVlxvjjyKwe3ArRUVh2Y8zHhtqkSHiENNNp1KWo8gBW8OkufH2e2t6MrdcHUpf2ehw/ZDTxDRC0Ej6Agn6RQEkXqWPKQZaYhtgNoSH1pWpGTdXppec6pnTe+7I6VNo9+tTm7fS2jUfcpCE4A8VUAOKSlSApSUqxkBWAfLXobpC6GJu1O2F02iibQWKNZrgtL7b78ogAaUjqGOo8c9lVu7wditgNh7/a4t7g7WbRXfdttOR2AUxEpOSQvJ8fI8cDhXhBqpZO0IHMQoUP1nUaCADdpqaUFLyoToE/7Wdn/AO09/grqs9IHHbvab+9JH+Ia57AbWe0ba2337uQTu5Nf4Ar0atSCn3WDjGrsqKvNydv97uFyW0EOzpLj6m0cQkrUTgeTNeXUV+ITxOui0uyQOmp7FvLbLYTaDbjYDoua2atq524tZ3q9SUpQSlvGSSAM4Pmquo6AJ1uSF7Y7T2LZ1OMlDsneOAf2fBB89VeHO6QJ9sjW2JMvDdtYRu2Wg8WUJR2dWR565x+i+7yla7hJjtZOSSouKrHR7UkZf8SKN6soUtNwmc3zoaKnAVN5rnNOCsXRL0kWvozg7Yb9Sps2QltNuSlo6HlILgCifzU+Ek8fHWqrjPkXadKnXB1T0qU6px5w/nKUck1tGF0V25rBnS5Eo9YSA2k/afrqwQ9jbFBwWbcytQ/Od8P7awMflXIw7mAu6Kdfcr6HCgwor4zfadSvQtW7R7TXfbt22d0xQ4q2wkQ2UxmVHKE9Z58TXXC2Ev03BTAUwk9b6ggY+2t4ttIZSEsoS2kcglOAK5Vgo/K+O78KEBtv7lWwthNDIYAAwHFR1hguWyywYcgpLrDKULKDkEipGlK0iJEMWI57sTevMUpSlRrxKUpREpSlESlKURRuz35AtPzFj/DTUlW4djtjrG5slYVrtrClKt0ckkHid0mpv2l2H5MY81b2/khNucTzjePctSbyjlwAMg8FoOlb89pdh+TGPNX0bGWEf/i4/wCzmqfQ+b+Y3j3Kr0kl/gPBaDSSlQUlRSoYIIOCPHV3g7T2/aKGi27Yo8JIwzOSMKT5ezy8u2ti+06xD/8AFx/2ae02xEfkuP8As1lLPsK1LMi87AjN2X0O3xULHT9qWfaMIwo8IkdFy1Teej24wU7+1lN1hKGUuMEFQHjT6qqTja2llDqVIWOYUCCK9JW60QrWhSbdHRHSrmlHI/RXbKtsOanTNisyE9jjYV9tdLgTkTIHOi/UuXTVgwXvJl3UGteZqV6FXsVYFnJtUYHxIx9lcfaRs/8AJUfzGrnytmhY7zDH+IcV58pXoP2k7P8AyVH/AGT66e0nZ/5Kj/sn108rZoTzDH+IcVoa2bv2Sh7/AE7rft69fLGoZz9dW5ZhGY0We4Qz3SgyQotlQ8FvGOr3WrOOHOtle0nZ/wCS4/mp7SNn/kuP5jUbpljirqFZEeE2lR46FqtqTF0xY622FTFB5YWsNhKVjeaQojhk5T4uArtV3N3QnuH2O3Wl/dayj8brXjOfzdOOfDlitn+0iwYx7Fx8+Q09pFg+So/mNec+xSCy5gZx46FrmI7Zo7cNbwircS2FPgBJBVhA0/UfOaxGO4A633V3J3HoG70aNeveozq69PPn1ZxW0faTs/8AJUc/90+untJ2f+S4/mNec+zWvTZswR+7x7lruG7ZWVRy+Iq1oaCn+CSFLO68EeLn51VD2p21ogOJnNoVJL75ZPDAy3gavFxyPGK257SLB8lR/Mae0iwfJUfzGvefZrQ2ZMEg+rdtWtVLtzS9X+5aVRwhONB4Ekp+nSD4+Vco0dhx5lbSIikbpLZwUcQVeD/3tKT462R7SNn/AJLj+Y19GxNgHK1x+eeANec+1eizI9b6ce5auJtofeM0Nqj7pAaDZb1Z3S9WMdXl45Ka7UC0rcUg9zqUorAwpCQU5e04J5HBTz8VbL9pOz/D/wCFR/Mae0jZ/wCS4/mNe8+1eCzI4+Hx0LWMoWmJapzDTkZ93cpQ0sBJUSEcVZ7cjH018tiYKo0NLqoreqMQleWwpKsDUTnrB7ew4rZ/tJsHyVH8xp7Sdn+u1R/MfXTn2UXnmuPlV9Ub+5auSq1PsKjLVHStuEEoeUkAKWpIxjHWCknJ5aq5q7i7lf3wg90dzp3oQUY5OY048e75ceWa2d7Sdn/kqP5qe0nZ/wCSo/mPrpz7Naea4/6ePctaXFdtQ7cXWFxUPbtBj40nw0KWrq4cUhI+kDnWK/dGHHU7uRvC1JeSEN6ipbSzw0pHg/nHjz8EVtZGxVgSci1Rj5UZqUiWyFATiFEYjj/9NoJ+yvDHaBgqxZcZxvcB0a66lrCFZr7eo+qQ2LLC1bxUh4nWOtQSnPIqUo8ccFY5V0ydpbZstEXA2RSHZKxh6eviSfF2/YPHW232G5DZQ8hLiDzChkGugWmCD/wcf0SawlpNnZuHzcvEEMHVUrY7Ml5KSic7GYYjhrC84rdLi1LccK1qOVKUckmvmofCHnr0l7Gw/ijHohT2Oh/FI/ohWhHkdEJrz/A963gcpWAUELiO5ebdQ+FTUPhV6S9jYfxRj0Q9Vcu4IvxZn0Yp6Gv+f/b9176TM+Ud/wBl5r1D4VNQ+FXpTuCL8WZ9GKdwRfizPoxT0Nf8/wDt+6ekzPlHf9l5r1jtprHbXpXuSP8AF2v2BX3uSP8A1DX7Ap6Gv+f/AG/5Lz0mb8rj9l5p1jtpkV6V7kj/ANQ1+wK+9yMf1Lf7Ap6Gu+f/AG/5J6TN+Vx+y805FMivS3csf+pb/YFO5Y/9S3+wK99DXfP/ALf8l56TN+Vx+y81DxAn6Kcew+avS3crH9S3+yKdzMf1Lf7Ir30NPz/7funpMPlcfsvNPHsPmr6EqPJKvoFelu52v6pv9gU7naH/ANJH7Ip6GH5/9v3T0mHyuP2XmnQr4K/2aaFfBX+zXpXcNf1SP2RTcNf1SP2RT0N/n/2/5Lz0l/lcfsvNe7X1IVn+zX3dufAX+ya9Jhhof/TR+yK+7pv4Cf2aehv8/wDt/wAk9Jf5XH7LzXu3PgL/AGTTdOfAX5jXpXdI+AnzCvm6R8BPmFe+ho+f/b/kvPSU/K4/ZebNy7/VOfsGm5d/qnP2DXpTdI+AnzCm6R8BPmFPQ0fP/t/yT0mPyuP2Xmvcu/1Tn7Bp3O9/Uu/sGvSm6R8BPmFN2n4Ip6Gj5/8Ab/knpM75XH7LzX3O9/Uu/sH1U7ne/qXf2D6q9KaE9g81NCeweavfQ0fP/t/yT0md8rj9l5s7mf6mHT/+2fVTuZ/4u96M+qvSmgdn1U0Dsr30Nb87+37rz0md8rj9l5r7mf8Ai73oz6qCJIPKO96M+qvSmgdlNA7Kehrfnf2/deekzvlDf9l5s7jk/FnvRH1U7jk/FnvRH1V6U0CmgV76Gt+d/b909JnfKG/7LzYIUo8or/oj6q+9wS/ir/oj6q9I6R2U0inoaz539o709JX/AChv+y83dwS/ir/oj6q+i3zDwEV/P6o+qvSGkU0inocz539o7156Sv8AlDf9l5w9jJvxOR6I+qnsZN+JyPRH1V6QwOymB2VV6Gw/nHcO9PSZ/wAob/svOHsXOPAQpHoj6q++xU/4jJ9Er1V6OwKYFe+hsL5x3DvXnpLE+UN5XnH2Kn/EZPoleqnsVP8AiMn0SvVXo7A7KYHZT0OhfOO4d6eksT5Q3lec/Ya5fEJXoVeqnsNcviEr0KvVXozTTTXvodB+cd33XnpLF+UN5XnP2FuXxCV6FXqr6LFc+BFvlehVXovHippr30NgfNO4J6SxfljeV519grp8nSvQqp7BXT5OlehVXorTTTT0OgfNO4Lz0ljfLG8rzsLBdSMi2yvQqr77X7t8my/Qq9VeicUxXvodL/NO4J6SxvljivOvtfu3ybL9Cr1VyGzt3PubZMP/AOyqvRGkdlMCvfQ6X+adwXnpJHzQxxXnj2t3j5LmehVT2t3j5LmehVXoele+h0t808F56SR/ljivPA2avJ5WqZ6FVffazefkqZ6FVehqU9Dpb5p4J6STHy28V559rN5+SpnoVUGzF6P/AOKmDyskV6G40409DpX5juCekkx8tvFefParfPkqV6M09qt8+SpXozXoSle+h0r813DuT0kmPgbx71579ql8+SpXozXL2pXz5Lk/sV6Cr5ivfQ6U+Y7gvPSSY+BvHvXn32pXz5Kk/sU9qV8+SpX7Feg6U9DpT5juHcnpJMfA3j3rz/7Tr78lyPMKe06/fJcjzCt/0r30Pk/mO4dyekkz8A4960B7Tr98lyPMK+jYu/kfkx/6cVv7HjpinofJ/Mdw7l56STPwDj3rQXtLv/yY/wDV66e0u/8AyY/9XrrflK99D5L5juHcnpHM/A3j3rQg2J2gPK2O/SR66e0faD5Md/aT6635SvfQ+T+Y7h3J6STPwN4960J7R9ofkx39pPrr6Nhtoj/+Mc/aT6631imKeh8l8buHcvPSOa+BvHvWhvaJtD8mOftp9dPaJtD8mOftp9db5xTFPRCR+N3DuT0jmvgbx71oYbCbRH/8Yv6Vo9dffaFtF8mr9Ij11vjFMV76ISPxu4dy89I5r4W8e9aH9oW0Xyav0qPXT2hbRH/8ar0iPXW+aU9EJH43cO5PSOb+Fu4960P3v9ovk4+mb/1U73+0XycfTN/6q3tSnohI/G/eP/5XnpHOfC3ce9aK9oG0XycfTN/6q5d77aL4gn0yPXW86V76ISPxv3juT0jm/hbuPetGd77aL4gn0yPXXzvf7Q/EU+mR663ny8leUulnpv2wsu2d5sdllx4ESG8G21txwpwjSk8VKyOs9VDyRkBi528dyyEhalo2hFMOEGCgrfXvV8PR7tABlUNA4dbyB/Gq7eWo+zwPszc7ZEUBnQqa2VHyJBJrVEC29JXSigvxnLvd42sp3rskoZChzAJIT5qmVf0bNtERXHh7GqkJQVmKmUS6ryeDjP009EpD4nbx3LOiYMBwbMzDAdAHbU06Qu6d0l2WKSmNvpqhyLaNKfOrH2VXpnSxJUCINvaa7C6sq+oYqH6PtiH9udqmbMXDDZQFOzXyOLDSPdHj18h5TV7e6R9g9lHzA2S2Hh3iKyShc+5K1uSAOahlJ0g9X0cBV1A5NWbCvLcraVkIscQ381CYXupXMANpN1TfQX4LXkzbu/TcgzlMJPUwkI/nVmtfQ10g7VNtyV219thwag9cZAbAHbhR1fVU30kWrZuwXfYbbKwW8xrReEomvW9B4IKFIUQkchkKxjlkVjTV7X9Oe1l5e2YcmC1trSpLD8zdtxmyMJyM4ydJOBnrrOwZSXl7oTANgVs6ciRITYkKjGUNS6+lDSlxF6itsuhTaXYqy+zE1UKdb0qCXXYbpXuiTgagQOGcDI7asWz3Qm1tX0UR9oLLIcVtE448pEZShoeQhSk7tI+FgZz9Hksd72NuHRh0G36NIki8PXiU0H1RllbERIUOOTxOSnBOOZHZUJJvM7Z7oH2EutokKjTYt7eW04nqOp7OR1g8QR4zV1QZ1YeWTMxBbzUQE85QGlKilbxordxVZ6IdkItzvTt72nSWrFY3WzIQtP46QpWG2cHrKsZHiA66u9+scS//ANKFFvuDSXYqnGXVtkcFBEcLAI7MpFVbafpVXt7ddnIUC1t2WKLkzJmNMnhJlKWkFw4A8eM8ePiq43e6RbR/SpblT3UsR9bTZcUcBJXG0pyfKoeevRSlNa8jeUuiviRPVcYb6DRSmcZzedy1L0m7TXHafbK8O3SS460xMdZjslXgMoQspSEp5DgB9dXSU+7K/o1xO6Vl3ubaDds6jktpwrgPF4R89de0/QVtvJ2yuqYNp7oiyZrrzMrfJS2ULWVAkk8OB4jxVx6Rpdu2T2Js3R9bLg1cpbMtU27yGTqbQ6cgIHbjJ/ZHWa8vFaq5MSBHbLwZcgkOa6gzAA1rTDpxKmv6PBlWCPtFtTdZqIeyUVgtTG1o190OY8EJHaMjy6gPJsq49KWzWxWzGxN2tmz5FouSnm4wKglyGyVZUQOPPngHqA7K07t1tbs9aOjq3bCbET13VovCVcJxbKErVnVpA8uPIEjnVP2k26O0Gxuy2zvcQYTYkOJL+8yXio9mOGB5aVoFaPs42hH5+K00c4imHqgEA0xqTwpmVq6eOj+NsjtDHuNhQ4qzXdsyEHitLbmfCAV2HUCM9pr70w+9Hov/ALiH2N1XjtztttVsyzso0uTdLY0EJDLETeL0p4pSpQBOBgeapO39DvSNtQiMl+1y22I7YaZVcHw2Gm+xIUchPiApjgFfMaZZsIzcVoMOue8gig6b78VgdDG0Ft2X6RLZdL8+IsFlt4LdKSdJLagOAyeZ+usXZrpCnbFbZz79YQh5uS88HGXh4LzS1lWFdnUfFW1LN/RRuj2ld/v0WKk+6biNKdOP7StI+qtgWf8AoybGW8pVcFXC6rHMPP6En6EAH669DXKymbWsoPe5zi/KABFLridNNPUtNSenlqIHHtk9i7Js/cXAczEIDi0k9aQEp4/9YqgMWDarbW4PzGbbc7xLkL1uv7hStSj1lWMV7msnR5srs/pNnsFvjLHJwMBS/wBo5P11ZUpCE4QAkDqAr3IJxKwzbel5YkysChOckk9u6q8VWr+jftzckhcmHDtiTx/3qSCrzI1fXVoif0WLynBn3OMrtSySn6yD9ler8UPlqGLBMQUDiNlO5WruUk+43UHR3lecoX9G5EPBVHiyFjrfkKV9WAPqqfi9Ds+CMQ2bbHH/AOn4P16a3fSsLGsCWmPxXvdtcepRHlBPnONy0z3rr1/WRPSH1V9HRdescXYgP6w+qty/RSrT0Vs3Qd688/z2kblpzvWXj+ui/tq9VO9ZeP66L+2r1VuKle+itm6DvTz/AD2kblp4dFl4PN+KP+8o/wAK+96u7/GIvnV6q3D9Ffa99FbM0HeV55+n9I3Bad71V3+MRf2leqvo6KbsTxkxQPKr1VuGlPRazPhO8p5+n/iG4LT/AHqbr8bjeY071N1+NxvMa2/imK99FrL+E7ynn6e+IbgtQDopunXLi+ZVc+9PcvjsbzGtuY8lMU9F7L+E7yvPP0/8Q3Baj709y+PRv2TTvT3L49G/ZNbcpXvovZfwHeV559n/AIhuC1L3pbh8oxv2DTvS3D5RjfsGtteanmr30Ysv4DvKefZ/4huCgtifefYP7ujf4SanqgdifefYP7ujf4Sanq2lYJKUpREpSlESlKURKUpREpSlESlKURcTUZd9oLbY0BVzltsE+5SeKj5AONRW221A2atoUxpXNfJSwk8QO1R8nDzitIEzLzcEhSly5klYSCtXFSjy51dQYHODKNwWCtC1BKu5qGKuK3ArpUsQXpHdSk/CDP8AOp2z7WWi+K026YhTuM7tQKFeY1qJ3o7vUaC/MmJYYaYbK1JLupRwOwZH11VkLW2tK2lKQtJylSTgg1ceTwnj1CsUbXnZdw59lx6F6gr6aofR7tgu+MLgXJWqdHTlKz/9VHb5R1+UVfOBzVg9hY7JK2mXmGTMMRGYFfaUpVCuUpSlESlKURKUpREpSlESlKURKUpREpSlESlKURfKfRSseZLagRXpMlWlppBWo9gFFSSAKlfZMliGyp6U6hlpAypa1YA+mqnK6TbBGWUNuvSCOGWmjjznFat2o2ol7SzVOPKU3ESTuGM8EjtP/NUraeja53KG3KffYgtuDKEu5KiDy8lXwl2MbWIaLWIlqzExELJNlaeOhbDgdItgnrS33UqMsnAD6CkeflVpStLiUqQoKSocCDnNaB2j2OuGzIQ5M0PR3DpS80cjPYQeXKpHYbbN+xzG4c11S7a6rSQo53RPWPF20dLgtyoZqvYFrRYcXmZttD48VW8qV8BBGRxFfasVtCUpSiJSlKIlKUoiUpSiJSlKIlKUoiUpSiJSlKIlKUoi49lOBGedfa1t0jbZuwFG02pwtvlOZDqTgoB5JHjNVsYXuoFaTMzDlIRiP/2rTd9tLLZVlqZNSXk822gVqHlxyqHb6U7CtelfdLY+EWeH1Vqix2CdtHMMe3oClDwnFrOEpHaTVqe6KLmhtRjzYkh1I4tglJz2Zq8MGCy5xvWuttG0Zj14MP1VtW2XmBeWS7bJTclA56TxHlHMVnivNkWXP2fuJWwtyJLYWUrHLiOYI6xwre2yu0TW0tqRKQNDyDoebH5qh/A8x5ahiwDDvF4KyVn2mJs828UcFP0pSrZZtKUpREpSlESlKURKUpREpSlESlKURKUpREpSlESlKURfOrjWHcLnEtccv3CSiO0PzlqxnydtdF+vTFhtj86VxS2MJSOalHkBWgL1e5l+mrlXB0rUSdCAfBbHYkVcQYJimuAWHtC0myQDQKuK24/0o2BpwpQqS8AcakMkD68VIWvbuxXZxLTEsNPK4BD6dBJ8RPCtIWe0yL3cWYUIAuunmc6UjrJ8QrP2m2Xk7LvR2pjzTxeQVAt54YIHX5aujLwq5Nb1hGWtPFhilgLR48XL0KDkUNan6O9tHUyG7PdXVONueDGcWclJ+AT2HqrbGasojHQ3UK2aUmoc5C5xi5UpSolepSlKIlKUoiUpSiJSlKIlKUoiUpSiJSlKIlKUoiUpQ8KIutSkoQVLISkcSScYqrXHpEsEBxTZlKkrTkEMIKx5+X11r3brbN69S3YUB0t21pWk6TjfEdZ8XDhWDs3sPN2mhuyokhhlDbhbIczknAPV5RV62A0NyohotZj2rFiRuZlG1PctkRek2wSVBDrr0bxuNHHnGa8d9MchqV0nbSPR3EutLkJKFoVkEbtNek19E9zbQtZnQyEpJwNXqryjtp76bp4nR90VBHZDDasNVvfImYnHz8SHMtA9SvELeGyuzu0u0vQNZYWxUtUOX7LPKfcEox/wWpzOVDiRkp4VIdFvR5D2M2wbuF921tUy+lC2Y0BmWFa3FjHhEnJ8gFVePYL1tH/R7sELZqFKnSVXp4uNxwc6Mu8VdWnJHPtFYWyXQvetmbxbdoduZMHZy1W6QiS6X5KVOK0EK0gJyMkgdfXyq20La4lCyO0xgyrn3UGUdWm/Z0qR6KbVNsm1/SZBu4QJ8e0SUvFHIkqJynxHII8orQaSAhJPZ/Ctswul5Fo6Wr1tXHiGXarmtbL8ZXBTkcgAc+GrwAcHtIqSXtl0Q2iQq5WLY64Tp+orajzHcR21f2SojA8hqk0IWVhPmJeK6I6EXF4ZhS4gUINTcufSJbHbhsx0PbPqcTHmvw9BS5/9PeFoBSvOfMagJ3QttxAv9ytFjt82bGacDfdafwDT6cAg+EQCOPaeRqo7VbZ3Ta3aFd7usjTL1DcBo6UsJScpSjsA+3Jqzt7SdKW2mGoczaKegjTiMlaE48ZSAPppcSq2wpuWhNAc0C/KrWlS6t2FaVpeVbbvB71PRNedm7/PakbRbQvNqFvZd3gitpIypR5AnHPryOyqre9qbVL6FdmdnmJOu7xLk88+wEkaEEuYOeXHWKk7X/R329vbhenx49vLhytc2VqWfGQnUfPV8sv9FBKdCtotoVKPW3DYAB/7yj/CvaOKsXTVny98WNlOyso0zmlKXVuprqvN8GWuBOizGglTkZ5DyAeRUlQUM+YVMbYbTy9vNqJt6lR0NypZQCywCoJ0pCQBzP5or17Zf6POwdo0qctjlzcH5014uf8AhGE/VV9tmzNlsaQLPaoUDAxliOlBx5QKZBzlWsblLKiJlw4ZJApU3XG/XoC8W2nZrpU2hhIhwGNolwMBKUPyHGWtOP8AnIBFWay/0XtrZ5CrvKgWpBPhArLyvMnh9dewgMCgPkqrJCwz+UczeILGsroHgcFoGy/0VbBGKVXy7z7koc0NJSwg/afrrYFm6FdhbGUqibPRXnB+fKy+T+2SPqq/gAcqV7QBYmNac7H9uKd9BwouiLCjwWktQ2Go7SRwQ2gJSPoFZBr5zoK9WOJqvtKUoiUpSiLj2V9ofFVd2w2lRszay+AFynSUMIPWrHM+IV6AXGgUUWI2CwvfgFIXW92+ytBy5ym46Ve5BPFXkA4mqyvpSsKVaU90rT8IM4H1mtOzp8q6SlyZzq333DxUo/UKttv6MbrLiokS32IAWMhDpOrl145Vf+Tw4Y9crVvOs5NPIlmXDxsWz7RthZ74sNwZiN8f/pOAoUfIDz+ip2vOV+sj+zlyER99p10IDgWyTwznH08PsrZXR3tk5dU+xd1cLkttJUy6ebiRzB8Y/wCuVRRIGS3KZeFeydqOiReYmG0d43LYtKUq0WwpSlKIlKUoiUpSiJSlKIlKUoiUpSiKB2J959g/u6N/hJqeqB2J959g/u6N/hJqeoiUpSiJSlKIvlYlwmtW6G9KkZ3backAZJ7APGT9tZdYVzgoucF6K6pSEuDAUnmkg5B+ggV6Mb1Q/KyTk4rDN3fioW7doZisJbLhcbWXdAGOCgBwPHqzyPZXc5fIDaYCi+CJxAjaUlW8yM8MCsKVbrrOhyY78yN+EYU0AhogKKuGs8TyGcAdtYDWyUhqXEfTIZKY7yVtt6ThtGCVJT5VKJ8gA6qkowi9WTnzDTRrajXt7lNez8A7zD5OhKl8G1eEE+608PCx14o3tBAdWhKXVZcYL6SWlAbsfnZx/wBZFRETZJcNpxtpUdQQ042w4oL1jVw48ccuwccdVcI2yUmKUdzyksqEAxlOBa1KCjjwk5PAcBwHbXtIeleCJNXVarFDucaeXEx1EraxrQpBQoZ5HBwcHB81ZtQFjsb1rmSn3nGiH220lCNRwUlXWokn3VTx8uKjdStyu4TnuZV4oVo3pLnLl7UvNKJKIzaG0Ds4ZP1n6hVRbcWy4lxpakOJIKVA4INXDpNgLibTLfIw3KaStJ6sgYI+oecVTefIZNZmFTmwucz2WJuJlY1W2tnJT0vo3urkp1b7mHxqWSo409talra+yrLg6NbmkoWFqD+ElJyeHZWqVJUk4Wkg9YIwajg+07aru0amDAJ+FTGyc5Vu2jtjyCR+HShXjSo4P216JFeedj4CrltLbmUjKUuhxfiSnwj9g89ehqtZumUFm7AyuYfXCvYoHaq+P7PWtMyJFRMcMhlgNLdLeS4sIBzpPWodXbUbA2xfEy8MbQQmbei2FpC1syFyCtTgBSAN2D1j6a+bZQLzdp1mhWpuP3El0y5Lr4JTqaUhTaDg54qOf+546gH9mNpZl3vDMh+Ow3cgxJVIY3iWypopSWFeFqwpIJyD5+vCRHxQ/wBXxcfst4hQ4BheuRXbfiOyqssnpD2eitIcelu4UVAhMVxSkFKkpIUAnKTlSRg9orJt+2douc5iFEefVJfbW4hCozifBQopVkkYGFDHHrx21XG+j+4Rtm7tbGJULfTbimWhZQsJQkbslPFRPNvt6679qtip9+vcae0uAENQVxgl1LmUrWpKisFJHLSMeWvMuYF9PG9e81J1plab91Lqa9OZW23XiHc35zENxSnoL25kJUgp0rwDjiOPAg5HbUhkHqqq7IbN3DZ+Tcl3Ga3OTLLRS6AoOEoaS3leeBJ0A8OsmrXirqGXObVwVjFaxr6MNR9u9cqUpUqiSlKURKUpRFxz21DKvL7ypC4MEyYzCy2pYdwpRBwrQnHHHHmRyqZx21CC1Toq327dLaZjPOKc8NvK2yo5Vp44OTnnyz11U2mdQRcu7J8b1ktXyA4J2h8J7gJEkKSU7vHHjkV1+2K37pl7fndvI3iSW1cEctR4eCnxmoZ3ZKQ9KmPKkMgSHlLcQEnDiMApQryKSD5CoddfRsg5oj75yO8tMZEZ5LiV6SlOcEYI5gnINSUZpVpzk0bsnxXuUy/tBAj91b1xYEZaUOkMqOkq5dXHORy7RXabzDEpMZThS6pQSNSFAFRGdOrGM46qgp+yj0t2e4l1pC33WlsnUsBIRjgUg4PuR/0K7JOzUuRcUSlSkKCJKH0hWokADigccAc8cOuvKMpiqucmQfZ/1U/ZWqqL0qzVxtnUMNkp7pfShWOtIBOPqFXqqP0pQFS9nA+2nUYrwcVjqSQQftB+ikGnOCqWhleSRMnQtMMuBp5txSA4ELCiknng8qsW0218vawxGTG7nDRIS20sq1k4x/146rPPGBnyVtTZHZZvZu3qvt8YW5KCdTDCEFakA8uA/OP1VlIrmso445lo8lCjx8qEw0afaXdtWTaejyLAuiw5OWhtABOTqBBPmHDNalq53mBfdqWp19nNdzR4oUEsu5SUoAzgAjj5e2qZSC3JaqrRiGLFByaNpQVzgL0JsZMXP2YtjzhJVuQhWesp4Z+qp0nhw4moTZCCq3bNW2O6ClwMhSweoniftrMvsiZDs85+0xxKnNsqUwyeS1gcB56w8QgElb/Ktc6FDa7GgVOhbeXWUqAo2OKiNMuTkBKxPUSFIUsKVjd8vwasceyp1zbixsmQHJTidyhSzmO54YSoJUUeD4eCQDpzzFU87LbT2mzWZLPcE5drmJklttKw48tZUHCcnA/GqV9FSNj2CuNtv0K5TZ7MxUcSErcUHC68HCCCSVFIIwBgADHmrGMfMC6mjFZ18OUILq6aUz760zb1Kp6Rtn1x5L/dL4ajglwmG6MYXoOPB44VwOOVTT99hRpFtYfWtDlyJTGSppQ1KCSrB4eCcAnBxyNVZWxdyc2OuljckQlPzJLzqXNK9CUOulwgjnkZIrFhbCXSJcrdLTLhNMxpwkmK2HN2kBpbZ0ZJwTvCT1eCOHOpA+OCKjR91EYUqQaO058bhTNpWyaUpV8sclKUoiUpSiJSlKIoy4XLuNcdhhovypCiGm9WkYAyVE9QA+0V0+zjcTQm8NmC448GEEkrQtR5YVjrz145Gu2421cl2LJiOBmVGKigrGUqChgpI+geYVG3Gxzbqyy3OkMOJD+8WgIKQlOkp0p45zxJyeupG5JxVlEMYElvRo71Ju3yAzKeiuyEpeYa3roIOEI7SeVdStorehsLW6sfhUtad0vUFK5AjGRnqqE9p8h4yu7ZaHVSY4Q66lBClLC9QVjlgYAx2Cu57ZV56Juh3K24uS066pG8GpKOIGSonP2ZqqjNKj5yaIPq0Uv7OwsugLcJZd3S0hlZOvGcAY48OPmrMiy2ZkdD8ZYcbWOCh5fXVcTstKQl9DUlCGnJe/DalOEKToCdKjnJ5A88VMWK2LtNuRFdcS4ULWoKSCBgqKuvPbVLg0C5Swnx3Po9tyklEJBJ6q80XKWufcZcp0kredUs/Sf/AG81el1DUCDXmu7wXLbdJkR4EKZdUnyjPA+Yjz1dylKnSsDygysiHovWZZNp7js8h5FsW2gPEFZUgK4jl/GrvsPs1ebZeV3O7f7vGLK1OKW6CXCePHj9PHsqobObHy9pmJDsF+O2WFaVIcJB4jI5A+PzVadhrltG5tCmJcVSnIiEKD6XkcEYBxxPj+2po2DsmmtY2QDg+GYwdSvq0w6VUdr7jHu20c6XBILC1AJUPz8ADP04qydE81TN5lxSTu32NWP+ZJ9SjUHt5FjQ9qJjUJKUN4SpSE8AlZGT/wBeOp7omgKdu0yaoHdMs7sHtUo+ofXXr6cx0KiWEQWpryj91uHNVe+7Q3C33u3Wu126PMcmsuuhb0stBO7Kc5AQr4Y4+WrN9NUaXA2im7ZyrhGRCZiwWO5ofdKVneBYQtxY0n4SQnH/AC1gopcAA1dHl2sc4l9KAHHhxWRatv4r1kiXG9Nex6pIcWlpoLkaUIVpK1FKBgZrundImz0CQph6W4pQTnLcZxxKhoCyQpKSDhKgrh1GqdC2Bvs+1pt9wkssMwhIiIQoOBtwLIUJCQlYyRqUnCuHDq67SzslPbk7JLMiIUWVhTb40qy6S0G8p7OAzxq2Y+ZLcNH3V9EhSYeaGuOBpszHUFNW7aa3XVVwTBW84beookDcLGlWM4GR4Rxg8M8x21mWy6Rbzb48+2ub2JIRraXpKcjyHjVEV0f3Q7QT7m1LhsKk3BMtLrYcDoSlKBuuYGlQRhXA+6PDlVr2Ps0nZ/Z2DbZzrTz0VGjW0CEqGcjnU0N8Uuo9un7K1jQ4DWVhuqbuq/irBSlKulZpSlKIlKUoiVxUoISVKOABkmuVcFoS4hSVjKVDBHiovFDRbzIlJYkJgK7hfI0OpXlek8llGOCT5c8eVdg2jtira7cRJT3I0vduLKSMKzjGMZzkiuqHbbhCRHity2u4o+Ag7s7xSByQTnHZx8VQZ2JlqiOMKlsYWFqLYQdJcJOlfbwCiPoSeqpQGE3rHufMtb6ra3ce5WY3qCmQllTxS4opGCggJUrilKjjAJyOB48R211J2ht60tlLjhDj5jp/Ar4uDmOXl8xrAGzSjclSnO53EPOoecSoLJQsJA8HjjmkEZHCsdnZSQ0+y+XWd8ieuSrw16SlWfB05xnwjxx1V7RmlemJM19kKeYu8ORJEdpwl0g6QpBSFY4HBIwceKpAcqq0DZqTFukWW/KbfLJdClEKK1hXWcnAI4DgKtAHjqNwANyuILojgecFFq3penKzbIQJ0HW8odpHAfafPWr62l0uwFKRbpyU+CgrZWfLgj7DWvbG/DjXaI9dW1OxG16nEpGScDhw8uKysA0gimtaNajXOn3BxpgtibMR2ti7VElTUA3W7PNtNNnmhBI9eT5QKwul3/j7Z+pc+8Kz3b/sttJfIL7rVwdmoWhLOAQlJ1cCQD2867OlQW7uZlUlp9U/QRGWnOgDUMhXVVu0nnQSDVZWM1hkYjIbhkilPvrK1OhxTK0uNqKVoIUkjqI/9q9MQZHdcKNI5b1pK8eUZrzQyyuS82yyCtxxQQkDrJ4fxr0xCYEWGxHTxDTaUeYYr2bzKjk/lViaLu1dVzlrg22XKZbQ6thpTiULXoCsDOM4OOXZVRs+28+bMtLdwtUeFFuUFc5LyZpcUhtISeKd2OP4RPX21LbbsXOXs8/CsKUmVMUmMpxQyGm1nStePECTVYk7N7RtXKzFtUNqO1EetqVxEr1Rm1oBDvhH80tpH/erBxXPD/VrS7Dat9gshGH69K347O9WVW3tjQ0txUl4FCkAtmK6FnVnSQjTkg6Txxjga6o/SJs/KRHWxJfWmS4hpn/dHfDUsZRjweRAJzy4GovZ/Ya4WaVOlLkxHHZNvEUAb1X4RJUQsqWpROdXHl/GuuXsJcH9ldnLOp2A85a3Gy6XEL0OhtBSkcDnryfJVAfMUrTxvUphyYNA479WzT1q5ezUP2YFpLikziwX0oLasFAOCQrGDgkdfXUjmqHs7sdc7PeoU2TNjvx2Y77W7AXlAccSvSgqJ8FOkAZPWfEKvgFXUNz3D1hRWUZrGOAY6oXKlKVKoUpSlESlKURceuouTdHu7VxbfGTJcaQFuqW7u0pznABwck4PCpTrqJkW2U3Odl2x5pCnkpS6h5BUMpzhQwRg4OPoFVCmdQxMugyVzi3uNIlNQ3AuPNcZ324dQQoJ6/EcVwRtFbnULW0+XAh4snQ2olSxnIAx4WMHlUXN2any5iJSZyEvtx0tof3fhasnJxywQpQx5K6W9jXGmkhLjOWJC3WUYVpKVJ0lJwQc8M5HjqSjM5VmYk1Wgb4u+6nRf4BcbQh1ThdZLyNDalZQOZyB1HhjxiuA2jtxYafDyt06gLCy0rASTjUeHAcOZqMc2WWp6IQphLLEZxrdtlxvw1K1Z4KzjI6z1msV7ZCY9b2oi5jSgiII4yF6UkZ8IAKAyeGc55UDWaUMSaFaN/2rpnNQe18xUDZq5vtkhYYKUkdRPDP11MMpKGkJXgqCQDjlyqJ2rgquWzlyjNDU4pglIHWRxA+qo2+0Kq6mMrmX5ONDRedhwrbex1tfmdHkqPFcSy7LW7hazgJGQnPmBrUlXOPs9fH9kRMhXFb0Aoz3G0pRONXEY5cOJrLRhVoFaXrQbOcYcR7gzK9U4KQk7HXzZ6G9cbLdhMRujvA0SCUdeASQf5V5M20P/wA03P8AWj7or2T0YMyY1oua56VtQtQUgODAwEnURnq5eatKP7OWh64PzVwGXX3V6itxOrPZwPDkBVq+G+PVlcFudh2xLcn4om3sdR7CA2uBqDnzGi1ns7thtsxa02PZSdc0w0rUsMQWyVAqOT4SRq48+dTcLoe6R9rXQ9Ltc05OS7cX9GPH4Rz5hXqbootKbfs6t4MpaEl4qSlKABpACRw+g1fscKsXQw00rWi3qHypdFYI0CA1hdffeezivEUjoKv1vRd3Z8qBu7SWxJDLqiolYBATlGDzFbVs/Qd0e2aYzD2imTrhPJQhaXFLbY3ihkI1JSBnjwGrJzVyGzG1d42fvZli3xZF6c37zS0LLjWkJCEDBxwCB56yFbD3q+yod3uElmPIVJizu53t4pTBQEamANWkAEK44zk/TWND41atb4v+yuo9qx4rcl0bJpX2bsw4VqunZ0dGlofQ1YbSwy+AMKFtcUo5SpQ8NSSeISojjxxV1RtZaDYWLy26sWt4pS24I6wPCOlJ04yEkkceXEVjRdn50a+3+4b2KWriw02wjCgUFtKgNXaDq6uwVTYnRbdodoRBjzoDJRERHUEIcCHyFoVvFgnGoaCBgfnnj1VXlzDc1cftnWEcJaO6r3nNia5r82bBbcFfa629e7Tvca8DVp5Z8VdlX6xKUpSiJSlKIlKUoixZktqBFekvq0tNIK1EDjgCo9F2ktAOXCAY8ctqc1oXvCgDjhYA4HHZnlWdPhNXGG/FfB3byChRScEZ66jV2+6vsuMyJkcp3K0DQ0RvCRgKVxOMdgqsUzq2iGJlerh4xWQraG3CHEmCSFMS1pQwUpJLijyAHPqrmm9wi8tlLpLidQ4IJCinOoA4wSOPAceBqvN7HymkxdMlhQjLbW2goOlBBBWR/aKR5MntrNh7MKgyVONlhxKVuOMqWFa0qXnhzxw1EZxyqshgzqBsSZJFW0We3tDb3e5ih1eJLanWiWlAFKeZzj/rIrKhXSNcFOIjLJWgAqSpBQQDyOCORweNVuHshJhph7qUllbMVxhbqVLUcqAAUkE4TjAqQslgftk56S860sOMJbUEa85SSc5UT2144MAuKQokySMtvinerCeFaW6VZqpG0LUY53cdgYHjUck/UPNW6edaZ6VreqPfmJeDu5LATn/mTw+wipZWnOXqytrK8jNNIqoXYSK3L2rtyHgFJStTmDxBKUkj68eatg7W7LSNo7sjuq7MwYyEJTHZPErV+ccZHXjzVr/YOS3E2rt63lBKFKU3nlgqSQPrI89THSPZ7g5tQHo7DzyZCEBhSEk4UBjHiPX9NXUQExhfS5YKVc1tnuqzKGVeK6lA7U7MTdmZbbc1wPtOj8E8OSsdXHkRwrBsUxUC9W+SgkFuQgnHWM4P1E1sbpPVutnrQxLIVM1pJ48ThGFfXitd7Pwl3G+W+MhJVrfTnHUkHJ+oGpIbi+FVytJqAJedyIWpekNWOJqD2svjmzdhl3RqMmWqOAS0p3d6gSBzwePHsqbJAFU7byDd72zAtNpaZMWU9rmvOglKENkLCOHHwlJAzWBjEthktxXTJdrXRWh+GfZnXOHtdLRcrjF2ggR4DcCO08t1iSp/VvFFKUhO7ST7k+cV2yukGwQowkPy3UIClpWnuZwqbKAFK1J05TgEHj2iq7O2b2nm3mel5+Ky3c4bYVJjBxKWyy4FBsnIVhwLUDg5AFd7fR/OZ2c2mtbcmEly8L1NqCF6WgW0oUOKiT7nhx6+rlVrlzF4aNOKvualKgvdStMOiunWVYYW29nnzIsSM6+qRKU4ltKorieKPd5ynhjI59o7ak4d4hzrhOgMOKMqCUB9Cm1J06gSkgkYIODy7Kq+1GyE++zbPJ/+Gr7iYcS40+lzSpxYSCRpIIA0/XXfsjsrcdnrhMduM9u4NvRI7AcIUHSWgoalEk89Z8w51K18bLyS27T0d6gfDlubymuvphrr3K6UpSrtWKUpSiJSlKIlKUoigdifefYP7ujf4SanqgdifefYP7ujf4SanqIlKUoi4k0z4qVgXm7RrFa5lxuC9EaK0p1w+IDP8K8JAFSvQC40C6b9tHa9l7eqdfZjUKMnhqWeKj2AcyfEK1BdP6TdkYeKLVaJ01AON44UtA+QZJrQm3O21w27vr1yuSylvJTGjhXgsN9SR4+09ZqtVqEzbMVziINANmK6LJcmoDIYdNVLtANAN2PUvSH+1FF/Rx/96T6qf7UUX9HJGfnSfVWq7P0dQrjEhKn7X2e2T5yErjw3CpavC9yFqHBBORw8dR0PYdXs/crLtBd7fs9JgHC1zV4Q4c8knr4YPkIqPy20bjlY7NtP9qXzZYxyhk4fVhWlRpvuqKrcv+1FF69nJH70n1U/2oYn6OP/ALyn1Vq299GItWzEraCHtJabtCjupZIiKKipaiPBB5ZAOfIKoNRxLQn4Jo91K35lLBsayZlpdDZUC7F2PTQ516Q/2oov6Ov/ALyn1U/2oov6Ov8A7yn1V5vpUfnWc+LgFcej9m/L4nvXqyz7cWfpohSbc20bTeop3sZt5YVvE9ZBHMdo5jgaqy2Z2zd1bMllTEuM4FpSscCRyPjFaCiS34ElqTCecjyGVa23W1aVJI6wRW6bH/SA7piIg7f2Zq7oTgCUyEpX5Sk8M+MEVsFm2+1rebmd60LlDyJdMRPKJDHRn+/XtV476N+7Y3ov51X7nc521FzS862HpbgDaUMoPHGccPprsHSH0VOJ3pi3NtXPdaFf6j9tRty6fLXZ47rGwGzyYzqxjuqXjI/7oJJ+lVZt9sWfBblNI6L+pahD5J27OPEOPUN1/e7rV0kXi29DVkE++oEu+T8JahtqGoI6+PIAdZ7cAVBf7UMX9HH/AN5T6q8/3q93DaK5PXG9SnJkt45W4s54dg6gB2Co+tNmbamYsUuYaBdbs7krIScs2FEGUdpHjpXpD/aii/o6/wDvKfVT/aii/o6/+8p9Veb6VbedZz4uAWR9H7N+XxPevSH+1FF/R1/95T6qf7UUX9HX/wB5T6q830p51nPi4BPR+zfl8T3r0j/tRRP0ckfvSfVXZH/pQW1TgErZ+Y22eam3kKI+g4rzVSnnacr7XALw8nrNP7nEr3Nsd0kbPbctH2EmDulAyuM8NDqR26eseMZq3Y4cK/PS33CVaprE22vrjS2F623W1YKSK9pdFe3idvtl2prwSi4sK3MxtPABYHuh4iMHxcq2Cz7R8r/Zv9rrWn2xYvm8c7CNWG7WFe6UpWcWsLjXBa0tIUpxQShIySTgCvuOs15j6fukx+dcndlrM+puFGOJy0K/HOc93/ZTwz2k+KrOamWSkIvd0LIWfIxLQjiEy7SdAWw9pf6QmytifXGgCRenkZClRQA2D2a1EZ+jNVf/AGoon6OSP3lPqrzdU9snsuvau4PxUzY9vajxlyXpEjIQ2hOM5x5RWqG1ZyK+jDSuZb/5gs2XhZUUE0xNT1Bby/2oov6OSP3pPqp/tRRf0cf/AHpPqrSO0uzUKwtMLhbRW29l1ZSpMJRJbx1nPbVdql1pzrDkl3UVLDsOy4rcprDTWXDroV6Q/wBqKL+jr/7yn1U/2oov6Ov/ALyn1V5vpVHnWc+LgFJ6P2b8vie9ekP9qGJ+jj/7yn1VmWr+kZZb5PZtl5tDsGDLO6dfceC0oCuHhDA4dp6q8x0r1trzYNcqvQqH8nbNc0tDCK56nxvXpfafZWTs3LEhjMi3KUFsSE+EMcwFeP7az++jff8A+29F/OtRbB9M962Mjpt8ltF5swGBFfVhTY7Eq48PEcir+z0o9Gl1SXLlaJ9sfIypLScpz2DSr+Arcpe3JOYYOeuOtckn+RlqSMVxkSS06PFeHSpa4dIl4uUF+JJMfcvIKF4bwcH6a7dltmmmmjf9p1IhWWGN8pT3DeY5cPg8vLyFQL/TBsDY/wAJs9YZVylJ4oXIGlOfKonHmrVu3XSdfNvngLm6mPAQrLUJng2k9p61Hxn6MVHN27LQGFsC86lPZfIu0JuO2LaBoBp7seodS3C9/SfgIecSxYJLrSVEIWZCUlQ6jjHDNdf+1FE/Rx/96T6q830rUPO058XALq3o9Zo/c4lekP8Aaii/o6/+8p9VP9qKL+jr/wC8p9Veb6U86znxcAvfR+zfl8T3r0h/tRRf0df/AHlPqp/tRRf0df8A3lPqrzfSnnWc+LgE9H7N+XxPevSI/pQxMjVs7I8eJKfVVu2W6fdldon0RpS3rNJWcJEsAIUewLBI8+K8gUqtlsTTDVxqFFF5OWfEaQ1padNe9fomlQUkFJBBHAinEg8M15x/o/dJb65Cdkr28XULSVW91auKSOJaz2YyR5CK9HitulZlk1CERq51PyUSQjmDE6DpC5UpSrtWK4iqptj0i7P7DMpVfZoS+sZbjNDW6rx6eoeM4FYvShty3sFss/cEBDk507mG0o8FOHrPiABJ8leKrlc5d4nyJ10kLlS3163XVnJUawlo2kJT1GCrls1j2KbQHOxTRgu1n7DSvRcj+lBbkukRbBMcb+E48hJP0DNdX+1DF/RyR+9J9Vee7Va5d7uMa321rfy5K9DSMgZPlPAcj5qsO1OwUnZGVZ2LlcITibmjeB5heptpOoJJKusDPMdhrBC0Z9zS8G4agtqdY1kQ3iE5vrG8Xmt2K3H/ALUUX9HH/wB5T6qf7UUX9HHz/wDzKfVWuo/RG1Ot9wnW7a+yS48BsuSFtlelI6gTyBOOFa0HECqoloT8KmW6lcMCvIFkWRMVENpNMfaGO2mZekP9qKL+jr/7yn1U/wBqKL+jr/7yn1V5vpUPnWc+LgFc+j9m/L4nvXpD/aiinns6+f8A+aT6qnZDkHpVsje0eywAuDSdE2ESN4COry8OB6xXlKpjZrai67I3NFwsMtUWQngoDilwfBUnkRV3KW3MQYodEvCxNqck5KeljChDJO0nxt4Lddru9w2emqdguqjvJ8FaFJ5+IpNWWT0o3x9gtoEZhRGNbbZ1fWSPqqqw+nbZ2/NoTtzs2oSQADIhnVn6CQoec1mL6ReiyMnetRLnKXzDWhQ+1QH11uLbYs+K3Lc4dP3XJ38lLelHGFCrk6vtUbl02213DaS4FuIlcl9xWpxxRyBn85Rqy37pPsnRGI+z8OMq8TgnezVNuBIQs9p48fF1ACtebS9P0t+Cu3bEWxuwRVApL4ILpB4eCAMJPj4mtNuOLdcU46tS1rJUpSjkknrJrA2lbwiDIlt63bk7yK8lJjT150eMOvYvR3+1FF/R1/8AeU+qn+1FF/R1/wDeU+qvN9KwPnWc+LgFvHo/Zvy+J716Q/2oov6Ov/vKfVT/AGoov6Ov/vKfVXm+lPOs58XAJ6P2b8vie9ekP9qKL+jr/wC8p9VP9qKL+jr/AO8p9Veb6U86znxcAno/Zvy+J716etn9JyyPvBN0s86Gg8N42pLoHlHA1uDZ/aW1bUwEzrDNamxzwJQeKT2KHNJ8RrwDVi2L2yuOw17ZudqcUQDpkMFXgvN9aT/A9Rq7lrZiteBGvGnQsbO8moD4ZdLeq4ZjgdV+G1e8uNMVHWW8Rb/aodytyw5GltJdbPiI+2pKtwBDhULnRaWkg4hfaUr4SAMmvV4saZOjW6M7JnPtxozKdTjrqglKQOsk1p+/f0kdmrc+tm0xZl3KSRvUANtnyFXHH0VqHpk6SpG2l8egwXlIscFwoZQlXB5Y4FxXb2DxeWtY1qk5bDw8sgUoM/ct+s3k5DdCEWarU30woNeeupekf9qKLj3uP/vKfVXz/ahi/o4/+8p9Vab2b2PhXi3qn3naW22CMXS00JAK3HFAAkhCeOOI413XDo0vETaKNZoy4s3uqP3VGltOgMLY63NR5JHM1aietEtygbug48b1fmy7Ga8sIoRXEuAuxvN12elVt7/aii/o5I/ek+qn+1FF/Rx/96T6q0htlsnI2LvCbZMksS3Cwh4OME6CFA4wTz5VXqifac7DcWudeNQU8Ow7LisD2MqDeLyvSH+1FF/R1/8AeU+qn+1FF/R1/wDeU+qvN9Kp86znxcApPR+zfl8T3r1LYOmmxdI0tezt5gLtImI0sPOvBQLnUM4GFdnkxUFtBs5N2dllmc2S2T+CeA8FweL1V538hrbex/Tvc7NBTbNp4aNobalIQjeqAdSB1aiCFfTx8dZuzbeML1JjetN5RcimTrREkrnDN4x8UKtdh2gl7OynJNu3YdW2WzrTnhkH+AqTu+3V2vsFcGbuS04QSEN4UcHI+ysBvpI6Lpw3kiBcoLnMthBx9GFEfZWPJ6btkdnwVbHbOPSZWCEvSjoA8hJUfsrYn2xZ4GXlArQYHJO3j+woQ2/Zxu4q02aDD2Gtjm1e2J7naYT/ALpHONa1kcMJ+EeoeUmoT/aii597j4//AJlPqrSG1+21523uAmX6SXdGQyygaW2gepKfNx51Xq1CdtyPHi1hXBdWsfkjJyEqIcYZTtR7sfFF6Q/2oov6Ov8A7yn1U/2oov6Ov/vKfVXm+lWPnWc+LgFmvR+zfl8T3r0h/tRRf0df/eU+qn+1FF/R1/8AeU+qvN9KedZz4uAT0fs35fE969I/7UUT9G3/AN5T6q+o/pQwtQ3mzsgJzxKZKSfsrzbSvPO058XAJ6P2b8HEr2hsb0ybMbZvoiRpC4FwXwRHlpCCs9iSCQfJnNbENfnYCUkFJKVAggg4Ir1Z0DdJT21Nudsl8dLt0gICm3VHi8zy49qk8Ae0EVnLPtQzDuai4+NxWrWxYLZOHz8uatGIObp0LdNKUrYVqC49VOqlaU6eukp/ZmC1YrG8WrnNRrfeScKZZ5cOxSuOD1AHxVbTEdsvDMR+AV1KSsSdjtgw8Tw1qzbY9NOzGxz64j77lxnoOFx4gCyg9ilEgA+LOaoSv6UUPWdGzsgp6syUg/ZXm3mST5STxzUxs3YRtBPVHduES1sNtl16VLXpQhIIHlJ4jArUn2tNxX0Zdo8FdEZyes+XhVjVdTE38AOq8rfH+1FF/RyR+9J9VP8Aaii/o4/+9J9Vai2j2AFosgvdlvULaG0peDL70UFCmXDyCkniAe3xjtrJt3Rqhdpt9w2j2it2zvsknXBZlJUpbqc8FnHuUnhxPbVXlto5WTW/HNTfhqVHmyxQzLyTStP3q1zimOF5u1ran+1FF/R2R+9J9VP9qGJ+jkj96T6q0JtHs7O2VvEi13ZCUyGcEKQrUlxJ4pUk9aSKiqgdak611C7DUFdMsGy4jQ5rKg3g1OG9ekP9qKJ+jj/7yn1Vza/pQQVOth7Z6Q22VDWoSEkpHWcY415spXnnac+LgFV6P2bT2OJXqTajZtqUyNodl1Jm2aYnfAs8d2TzOOzOfJxBqJsG1tz2d1Jt7qVMKOSy4nUknt8Vai2F6TL5sC+fYp4PwXFanYb3FtR7R1pPjH11tNjph2DvuHNobBKt0pXFa4+FJz5UkE+atvk7elozMmPcdff4K5Ra3IielpgxpA1B0a9X+x1KWve313vkZUZ5bUdhYwtLKSnWOwkknFdOy2ycnaKQFqBYtzZy9IVwAA5hPafsrDe6UOjS1jeW+1T7m8BlIdRhOew6lfwNUHbrpovO2EZVuhNIstnI0mMwrKnB2KVw4eIYHlqWYtyUl2EQbzqVvIcirTno4fOmgGnxXcFtO7f0ibLs/PdtdltLs+DDwy2+28EJVpGPB4HI6s9eKwh/ShiD/wDhx/8AeU+qvN9K0x1rzZdXK4LrrOTtmtYGlhNM9T43L0h/tRRf0df/AHlPqp/tRRf0df8A3lPqrzfSvPOs58XAKv0fs35fE969If7UUX9HX/3lPqp/tRRf0df/AHlPqrzfSnnWc+LgE9H7N+XxPevSB/pRRT//AA6/+9J9VTth/pIbNXJ5DN2izLSpRxvHEhxseUp4jzV5SpVTbXm2mpdXoVD+TtnObQNIO09ty/Q2HMjz4zUmC83Ijup1NuNqCkqHaCK768fdCvSVI2PvrFsnuldknuhtaFHgw4eAcT2DJwfP1V7ACs8RjFbXJTjJyHlDEYhc+tOzolmxubcag4HSO9c6UpV+sWuNR16vdu2et7k69TGoUVv3TjqsfQOsnxCsibNYt0ORLluJajx2y44s8kpAyT9VeJOkXb+dt/fXZkham4DRIhxirg2jt/tHGSfHjqrGT862TZXEnALNWTZb7TiEVo0YnsC3ndv6TNhjPKbtNrnXBKSRvVFLST5M5P1VG/7UcX9HH/3pPqrzdVv2Y2CXfLW9eLrdYdgszbu5EuXk7xz4KEDirHX/ACrW22nPRXUYRXoW7PsOy5eHlRGneak9GJ2Bbh/2oovXs4/+8p9VP9qKL+jj/wC8p9VaD2gtLFluJjQ7nFu8coStEmNnSoHPDB4gjHEVF1GbUnGkgu4BSssGzIjQ4MNDrPbQ716Q/wBqKL+jr/7yn1U/2oov6Ov/ALyn1V5vpXnnWc+LgFX6P2b8vie9ekf9qKL+jj/70n1VM2LpGsvTC1Jsr0c2e6I/Cwg64FbwjOcEfWOw56uHlWuxh92M829HcU082oKQtCtKkkciDUsG2ZqG8OcagK1m+TFnzEB0JraE6yfHjOt93O1TLLLVHuDKmHUnIPUrjzB6xVkgdJl8gxksKUxK0jAW8glePKCM/TVG2d6f3u4kW/by1N32OngJKcB3HjB4E+MYqwp6ROit9O9VFucdXMtaFHj9CiPrrdIVtyMw2rzTguQTHI62ZCMRLVI1fbtAKx7ldLhtHPDsxa5MhfgoQlPLxJSKtYlQOiOxLvm0oDt2kjREhJUNZHWPF4z1cqps3p5sdjZW3sLs5pfUMd0zDjH0AknzitL7QbR3Pam5OXG+y1y5TnDUrgED4KRyA48hWNtC34YZzctetgsHkTH58TNoHoz9+/ct+f7UMX9HX/3lPqp/tRRf0df/AHlPqrzfStY86znxcAuk+j9m/L4nvXpD/aii/o6/+8p9VP8Aaii/o6/+8p9Veb6U86znxcAno/Zvy+J716Q/2oov6Ov/ALyn1U/2oov6Ov8A7yn1V5vpTzrOfFwCej9m/L4nvXpRj+lBALg7p2flpR1lD6FHzHH21s3YzpQ2c25Bbs8stzQCVRX06HAO0DkoeQmvD1dsaS9DfakRHVsPtKC23EK0qSR1g1NBtmYY6sS8eMFazHJqTiM/ZVad46V+h4I+qn0Vrnod6QTt5s3qnEey0EpZlgfn8PBcx4+P0g1sY8eutxhRWxmB7MCubzECJLRXQogvC5UpSpVClKUoigdifefYP7ujf4SanqgdifefYP7ujf4SanqIlKUoi+GtT/0iJrkTo5ebaJAlS2WV4+Dkq/y1titPf0kv+z9r+8WfsXVlPEiVibCslZYBn4NfiHWvJdKUrnS7MrxsbsnHLA2m2tcXB2ciO5TgfhJroOQ00OviBlXIcfHiGv8AdZu3O1kmaGMzbnJSlplPHnhKEDyAAVOxemHaqHb4cBqRCVFhththDkBpelIGMcR4hUMdubwdpmto9cYXVkDdrEVAQkgEA6ANOcE8cVfOdA5trGk67vvuWKhsmudfFiNFaEN9bAaKUGJvJ6BcrD0mzG7Mza9iLa4FxbGjMtaeT0tfFZ+jOB5T2Vro8Ae3Fd0mQ7MkOyJK1OvPLUtxajkqUTkn6zXUeIPZyq3ixOdeXYfZXktBECEGYnEnSSak8exbjhdF9nO0FpcuynoVhkRYiQNZLkqU6nJQjxDmo9Q8vD5YujS13qLbHVhLMdu73Buae6AHnWGT4CEJJ8I8OOB15NUSXtptHcJtlmSn3HHbM2juAbgBDaU4wrTjB5cSeeBXBna3aFpy3mK6427Dluz4pbZ8IOOHK1cuKTjlyq/EaVB9jxd9+++7DmVtAtH7UA92VvJqL9Oa4VsCodg2t2duFxtVlTYpFrmx0FLT61ofYdXoAVqJwsdo4c+FTEnomjxdp9oGXH4q7TCiSXozbdyQqQChGUakA6uecjFU297dXe7RGorjMO3xC8mUpqJESyl90HgtWPdY4+KsH223X2buF53zfshcG3W5C90nCkuJwvweQyKo52Xr6za68NP2uuqpfJp2hyH5IobiS74aXmmh199K0oc2y9h9gLNerbs2+mzqvDE/KbjNNxDPcroUctpa5nAwevOa1DcGkx7hMZbBDbb7iEgnOEhRA/hUrH2xu8VdlVGfbaFmyYSEtJCUKJyVEclKPWT2VCPPLkPOvOnK3VqWsgYySck/WagjRIT2NDBQjuHb4zK7loMeFFe6I6oOF5OcnqIF1NFLqnhSlKtFkUpSlESlKURKUpRErev9GGc43tHe4QUdy7DS6R/zJXgfUqtFVur+jL79Ln/dx/xE1kbNP/mM8ZisNbQBs6LXQOsL1ZSgpXQVyBdTqtLa1fBSTX583SWu4XObLfJU5IkOOqz2qUTX6CSP+Ge/sK+yvzyc/GL/ALRrVrdN0Mbexb3yUArGOztXGrHsltYrZNVycTbotxROjGM43J1FASVAkHSRzwOuq5U/s1thcNle6UQW4chiVpL7MuMl5CtOdPBXLGTy7a1uC4MeDWnRXgt1mGc5CLcnKrmqRW8HEXjSFZ9pIFpvvR+xtZb7S3Yprdw7ifajqVuHwU6taAriCOR8hrXNWPafbi8bWIjM3R1pEOKT3PFjtJaabz2JHXVcquYex76t7q66ZlFJwokKFSIb6mgqTQZhU3mnjBKvOy2wx2q2WlSLe2TckXRtjeqXpaaY3ZWta+oAYzmqNU1A2lu9vsNws0B9TVtnrC5SEI93p4Y1c8csjyVTBdDa79oKihVcy2K9lIJoai/VW/gtm973Zx64tRrKTNjyNmZExmRJe3SVPpWEpdycBKefPhgjNYp2f2Zs+0dl2MuNn7ukz2GRKujclRcQ86MgtAHQUA46jmqO3tVtAywlpGoNs25dsx3MPBYWQSk8OZOOPPj46zofSJtFboUeO2hhUiE33NGmuwwqTHR1IS4RkY446x1VkOflrvUoc92y7pvvxWF8knb6xMoZvWINb6EmmaouwOtStstNisey702/WgXmWb+u2oPdSmRoSgZUNPPws+eplrYOzL2n2zhwrau6SLU8juO2md3ONyR4ays89ORwz11ri5bQXefCt8Scopi2w6WGwyEBKjxJVgDUs44k8Tiu6ZtreZxvRfkNhd6UlU9aGkpU6E4wnI5J4DIHA1EI8EChbhqGgg8epXLpWacSQ+hNc5u9YEf2g1pQ30rnUr0nbPQ9m77CjW6IqCl62sSHGC9vdDitWoBfWBgeaqVUjd73NvrkVy5OJcVFjNxWilAThtGQkcOfM8ajqs4zmPiEsFAVk5ZkSHBa2KauAvOlKUpUSuEpSlESlKURKUpRFL7KzV23aeyy2SQpmcyrhw4axkebPnr34k5AP01+fNn/ACvb/nbX3xX6Co9yPJW12F7MQbFz7lWBzkE6iNxC7KUpWzrSF5j/AKT89xd7sMHJ3LcVx7HapS8fYn660LW8P6Tvvus393H/ABDWj65/aR/8x/R1BddsMAWbCpr6yuba1IWktqUhWeBBx/1zrYHSCknZfo7CASfYU4GM/n1rwcONTp2wvG9sbgkJSuxoCIBDSfwYBzg8PC49tWsN7Wsc05+9X8aE98SG9v7pJ3tIHHgtgbA3SHt1b4+wE61JhxQ0t9uZDdUlaXkpyXHQeCgfHyyMVqRxG7cWjUFaVFOR14/9qu8vpY2gkQZEWKm320yUFEh+FCQy46k8wVDjx8VUblUkxEY9rQDUjPSmwdChk4ESE97nANDjWgOVffU1IGNRuUtstb2brtNZ4MwFUeVMaadCTglKlAEA+er+vo4tdtte1L15W83c2YsmVa4QV4TbDaiEuOf2uGB1gE1rS2TpNsuUSbbziXGeS6wdOrC0nI4dfHFTD+0+0Eq43ibJcdemXZpUWapTGSpKseABjweQxjspBfCYz121N/V3pMwph8SsN+S2g3g14jHThpK2FdNhrLs7Hn7QzITM63xbZCUxb0yzlch0AFboB1JRnj1ZzwqPi7LWO/XnYSdCgKgwb9IcZmwA6pSUFpWFFCj4WkjjxPDFVaPtvtBEujk1xLby3YqIb7D0UKbdZQAEpUgjBxjnzrtkdIW0bkovsqaiYjGKwhmGlCYzavdBoY8AnPFQ4nhx5VdGNLE3NoNmvuupmWPZKzzW0L6mmOUaYUpShwN+ViaZsFOXC3bL3TZZu6Q7WbGlu/twH3kyVvDcFOpS8Hrxx+ipzaXo+tlu2d2nlN2BcFFvZaXb5puYfMhKnUpCygcspOeXXWro9/uNutotIDfciJqZpYeZCsvJTpBVkZxj83lXdI2wvEty9uSZW9XeglM0lA8NKVBSQPggEDl1DFR8/BLTlNvpoGND9tymMpNB4yYnqg6ThVp6gRfXGmsQVKUrGrOJSlKIlKUoiUpSiJSlKIvXH9HKc5K6PQy6SUxZrrbfiScKx51GtuitMf0aTjYWX/eLn3EVufPXXRJCplIewLjVrACfjAfEUqvbcz3LXsbfZrBw6xBeWg9hCDirDVS6T/8As92l/u577hq4jEiE4jQVZy4Do7AdI6wvCw5CvtBSuZruKsmyGxsvauQ8veIg2qGkOT573BuOj+JPHCeusjb/AGni32bGj2JDrFmtcIQYQWTrcbHNavGo9Xkrns/0mbRbMWg2m0PxUQS4XC25EQ5lR6yVDj1eYVHbTbYXTa7uf2ZVGVuAoI3EZDPBXPOkDPIVeF8IQMlhvON3bVYxsOYfNc5EAyRXJvvFReaUxOGNwwzlWXplH/zNbv7nifcrXlSd8v8AO2jltSrs4l15phDCClAQAhIwBwqMqKO8RYrnjAlXEpCdLy7IbsQKFbEtWwMW67LWK7LWqHFU9KVdpqjlDTDSkgYHwjkgDrJ8VWSb0aWaVI2th2JCWDFbti4L02SEbsPE68kkAkjkO3gK1i5tHeH9mmbCX1+wrT6ng0hvAU4eJ1KHPGScdXmqbcuu1d+iStRbW3eVMRlI0oQt4scUaRwICetXLtNXjIkvSmRU3dVOi+l/TqWMiwJwOyudAFTTV6wIrpuBFLhS7OSrQ/s/sxO2ivex0GzriP26K8qPdC+svLeaRqUXEk6dJ8QGOHbXHZeybMmFsHGu1jM6btE66l58zFoLaQ9pSQkcDw+yq7cdv9pZLEuE4Ii5T6O5ZVwjRkqfkIA9wXU+64AZxzAqIlbXX1d5t13kubuXbdKIeIyUNtaOISlAATwzxGOuqjHgtdXJ4DCvYLtdcVQ2Vm3MyS/N8RJJySK6gSQaYCmGZXTZjYu2XG2XCTGtCr9Mj3VyO/HNwEZMVgHwF8fdZII59VVDpEs0TZ3ba82u2IU3DiupQ2lStRA0JOM+UmsB3ae5O2xduLyUxHJhmuoQ2Elx49ajzIGTgchWNe7zM2husm53VYdmSVBTq0pCQSAByHDkBVtFiwnQg1raG7qPjuV9AgTDJgve6rTW6p0tpquodmepNVgUpSrNZNKUpREpSlESlKURK2B0Jz3IHSZZN2SEyFrYWB1pKCftA81a/q69EX/aVs387/yKq5lSRMM2hWU+A6Uig/Cepe4c0r4OQr7XSVxRfDXiPpinuXDpK2gU6Sdy+GUA9SUpAH8T9Ne2xyxXhnpS/wC0bab5+v7BWvW4aQG7exbhyWAM08/p7QqjWZarVMvc9iBao65UyQrS20gZJPq8firDqd2V2vu2xk92ds+60xJcb3SlOMpc8HOcDIOOQrUWZBcMvBdDi84IZ5q92aqs21EiFshsu5sbbZCZ1wkyESLzJQctocR7llHbjrPbn6MmRe9lNs7VYWtpFXaHeLbERADUFlLiZiB7jTn3Kjy+moS8dJ+0N9t0iBcFwVR5Aw5u4DTaiM54EDI6q+2PpNvez9vjxIDdvKooIjSHYSFvMgknwVkZ5k+er/n4WXSvqkaNGAx471hxKRxCBI/aAk1DqVqKE+zTQKUuAFDVTfTk7HG10KJGbLJhWqOw42pepTagCdKj1kJIqu7C7NtbTPXthbDsmQxa3X4rbROVPApCeHXzPCq3NmyLjLflznlyJL6yt1xZyVKPMmpLZvaS77MTJEnZ59UeU9HWytaWwtQbOCcZzg8Bx6sVCYzIkwYjxcVdtlosCSEGGfWAF+Gs77+hbHi9HdihI2ajyXVXC6OX1uDdghz8EgqQVFpOOZTkAqHXmsK82Kx9H1ujyLzaI1/k3KdISlKZpLTEdtWAEqQeLhz1nhjiKpVs2kvVrahtQFKCWJvsgxlnWS8BjXkjwhj6OdZ9n24vdsYejpjRbgw5IXLS1LhB5Lbx4qcRw4dvZVwI0vk0DaHTSujf4u0WRlZwPq6JlN0VLa3nOMMcBsrptCtk7DYtoNsTLhOXO12u3tS4jLrxbUC6pGlKlJ6wFEfRWR7Udm7ntJsu21BXBj3ayd2NwkyyN/JJUENBxXuc45+KqNP2x2hu8KbEmPreauT/AHTJIYAW+ocsqAyUpwMDkMVyj7ZX+K9bZLCwl6DAMKE73MCW2TkeCce64kBXPjTn5cG5t2zXXquXvkk4W1MT1sMT8IAOGdwr2qw9IeykSxbOWSc3Z/YWdKlPtPMCb3SNKAnT4Q4Z4nhWuKk3rpcZdpiWl3UuHGecfZSGuIWsDUc8zkCoyrKM9j31YKCg+6ycrDiQoeTEdlGp3E3Y6tZ2lKUpUCu0pSlESlKURKUpRE48cHHYR1V742NnLuWyVjlyDl1+AytZ7VFAzXgevd3R3x2D2c/u5j7grZLCP7R41BaTyrH7KEdZ6laKUpW3Lnq1r07THIXRleC0SlTxaZJHwVOJB+rPnrxnXsP+kH/2Y3D5xH/xE148rS7bP/kgau9dM5MACRcf1HqCCtyXi82my9G2wapNjRetbD5G/eUhhtzX+EyEEErPjPAA1purRs9t9d9nIC7fHEWbblOF0RZsZLyEr+EARwPkrGS8VsMuBuqMaV4LNzsu6OGFoqWmtKltbiMReDfXhnUh0kWG22x2yXKxxV26LeYAmdxLWVFhWcEAnjpPVn/2o9Su0O0dy2puS7he5BkSVJCBhISlKRySlI4ADNRVRRnMfEJZcPH+1cSrIkKC1sQ1dnvrnwrnoLq56JW4tkNj7ZNNls+0NntTD1yYCt8bmpM7CwSl1LedAHLCSMkVp2rzC6SNo4LdtUxGiKmRW0ojTV29K3y2kcEBZHEAcO3HXU0q+ExxMRWs/CjxWBsEgdJBwuv0Vxx2KwbN7H2VeysabPgRJspd0kRHHJV2EJIQggApz7o8+FcZmzmzuyrG1r86zPXRu3XZmJFbkSFMqDa0FWSU8/EesYqtM9IV9Q0uOzEt64zspcpDC7Y26lDi+KtAUk4zj6qjrltVfr4xObuDqpSLlKQ+8rcjw3UJ0pCSBwwOGkeKrgxpcMAa2ppoGNKdd+dWTZaddEJe+jSa0DjWmUDS7VUXU7VO22w27ba0XkbN21UO9xZTT0aMh5Tm8jLwhScnmUqIVnsNTNxsWy+z6L/cUW83hiyuR7ahlTyktvSVJJcecI46QQQAMcqr+wt+hbHok31tyeq+ttPMRGEMfgAVJxrW5n83idOOoVEbPbVXbZ1yWqGESY85IEtiUyHWnxknKknryDx586pbEhNa0uAqemmNLtNc2gBVvgzD3vDHHJBFASRW8ZQrjSguOknRVW3YEbMbV7Uex0/ZhtpuUlx1G5mOgM7tkqKU5ySCUk8TwzXXZI1rnRpl6GzNpj2tb6I7PsndXEISsJypKCCFKUcg5PAVWG9rLrD2gF9gtR4ExDZbQlmKlDSElBQQE4xyJ49p7a+2PbW4WK2O21tiDNgrd36GpkZLwbdwBrTnkcAeLhXjI8MUDs1cw6O25VxZWOalhxDbsp11Ccq/dft6cnpIsEPZvat+Ha0FuItlmQ22Xd5u9aAopC/zgDnB7MVU6m9pdqp+1kiNJvAjqksMhnetMhtTgHIqxwOBwFQlWcYsdEJZcFkZZsRkBrYpq4C86TpSlKVErlKUpREpSlEW5v6NU5xjbadFSTupMBSljqKkKTg/+I+evV3PjXkj+jiM9Ia/7ve+8ivW9bxYx/8AFG0rlnKQAWgdYC5UpSs0taSlKURQOxPvPsH93Rv8JNT1QOxPvPsH93Rv8JNT1ESlKURDWnf6SX/Z+1/eLP2KrcRrTv8ASS/7P2v7xZ+xVWM97rE2LJ2V7/B+oLyXSlK52uyr4SO0V9refQ/dZl0i7qazYnINub3TENcdlMqc4BlKEqWfJk/zrU210iXL2mub10gItctT53kRtGgMkDGkDyAeXnV3EgBkJsQGtdVO09ix0CbdFmHwS0DJ0GvCgO3GmFaqFr4RkEcuGK+0q0WRWzYe29uLU2Y49MbcbZjJbiFacEJKQppsf1Z0ZV5RwrJhdIVoXJZlurl25xpuOyhDKNRQkLQpwhWr3P4IDAwCF8E880JGyd6du0S1NW91y4S2kvMspwSpChkK7AMDPGuSNkby4mEWoSnFTZbkOOhBBUt5s4WnHizz5c6vxGjj93DV40rDulZM4upXC8YeAb9RvWdtXtHEvEC0wbe26EW9K0BxzJyClCQBkk48Aq6vdYxVWqxX/Ye9bNQxMukdkxS6WVOsSEPJQ4OOhRSThXiPZWfK6LdqocF+bItyEsMRzJdIktlSW8Z1aQc8sdXXUL4ceI8ktvGpXMKPKwobQ2IKEmhria38VTqVa7V0a7U3qJHl261LcZkpKmCp1CC4ntCSQSPo6qqpBSogjBBwaidDewAuCumRocQkMcCQvlKUqNSpSlKIlKUoiUpSiJW6v6Mvv1uX93H/ABE1pWt1f0Zffrcv7uP+ImsjZ3vbPGYrD2z+XRdnaF6rFfa+CvtdBXH10SfxD39g/ZX55OfjF/2jX6GyfxD39g/ZX55OfjF/2jWq27/D6exb5yTwjf09q40pWzehadakbVW62zbJHuMydJKBKknWGGw2ThKOWoke6PVWuwYfOxAytKrc5mMZeC6IG5VM1w6/GpaypW6ujuVZ37vtDZ/YKIuWI9wednPDWrCVHQhCTwSADx6zwrSifcp8gqqJBENjXVrWvBUQJkxoj2FtMmmcGoNb7sMM6+1a9l9sG7HCfiTIaZTeStkhWClSltFST1FJDI6uFVSsxNrlrtbtzSyowGnksLeyMBxQyE9vIfVUcNz2mrcVNGZDiNyYmFRvzU8X4K+DpJY9m5EoolmG7KiOlrUeKWteoEFR1E6k8yfcjsGMqF0gW6ZPaYebXHaeuTLzr7pATpSGgVKySActEjmfC91zzTTsRfk43tvWyTb1XEBxQSTGTzXxPjHA8ay4XRxtJcLazPiwW1Nvsl5hlT6EvOtjmtDZOojnyFXrYk0TQNO5Yp8GQAqXgYD2s9KDVmXHavahq+xYEeL3SlMfO+W8vjIVu20BxWDxV+DVzz7o1Vqslg2Dv200FydZ4aHorb25Utb6G8LwDp8IjqIr7G2A2il3O426NbVrlW0gSxvEBLRPLKiQOPlq3cyNEOWWm9X0OLLQAYYeBk434bVWqVKX7Z25bMzUwr3GMWQptLqUawoFCs4OQSOODUXUDmlpoVdte17cppqEpSlUqpKUpREpSlESlKURZtn/ACvb/nbX3xX6DN+4T5K/Pmz/AJXt/wA7a++K/QZv3CfJW12F7MTo7VoHKv24Ow9i50pStnWjLyz/AEnffdZ/7vP+Ia0fW8P6Tvvus/8Ad5/xDWj659aXvj/GYLr9ifl0LZ2lKVnWeRDiXOK/dYhnw216nI4c0b0Y9zqHLjj6625fIlp2jv3ReZsCJaoF0jAyGIqd2jGvgnPPieGT21bwoHOtJBvFLuGxXcxNeTxGtLagg33ZgTSmJuB1LSmRnmPJX2vQ1teve0u3U3ZG+bLRm9mQp5kNIghsRWwDodQ5jnwT18c8K0FcYhgXCZEKtRjvuNE9ulRT/Cqo8vzTQ4G7DReFRKznlDiwihABuINxwwAodW65ZNguKLRe7fPdSpSIr6XSEniQOyrg90itOW99jdylSHiwsPlwhSVtiOCcg8Sdys6jkjUAMZNUSFCfuMyPDgtl6TIcDbSAcalE4A+ys5jZq7SUXVbEF1aLSlSpyhjDIBwcn6Dy7DVEOJFa3JZnUkaDAe8OiYjXTP39yuKOkaJlRfiPOrXLfdU6V5c3bjqzp4nHBKx1cxzxXb7ebNJ7o36ZbaWVpWwnrfSlcZWkkHwFHcHxcedViPsHfpV0VbWoae6UxUS3Cp5KUNsqAIWpZOAMHrPXXCZsRfIN6g2h+GDNuGDE0OpWh8HkUrB0kfTVxzkzS9px0Z1ZczIl1A8VpX2s2nZRdO1l6a2gvTk1htSEFlpvKxhSyhASVnieJx2ny1CVZ710fbRbPxG5dzghDDr4jIU28h0lw8k4STx51zuXRxtNaLfJn3K2FiNGCVPqL7ZLYJAGUgkjiR1ddW74UZziXNO5X0KPKsY1rHimAvVVpSlW6vEpSlESlKURKUpREpSlEXq/+jR7xZn94ufcRW560x/Ro94sz+8XPuIrc9dCkPdYexcctb8wjfUV8qp9J/8A2e7S/wB2vfcNWyqn0n/9nu0v92vfcNXMf8F2w9Ss5X3iHtHWF4WFKClc0Xb18JA5nFfcj6KtuzO39x2TgmLYoUBMlx4rclOxQ86sHADYzyA8XPNXDbq+K2P2ltVyg2q1xr3OtDarrDdjBbTbqiDkIzhKiBV2yCxzMvKpSlbtPT46FjokzFZFEPm61rk+tjShvuuGu++gOK1FkdoNK3TtHtQ6voqS/f7dambrtA7iCmLCS0puMgjU4TxPEjA8orS1UR4TYLgAa+NpUsrMOmGuLm5NCRjWtM4NBs3q72HaOIqBbrW84/GKEyWXMupQwQ6lwbw5/PG8CRnA4DJxyn5fSHbrfcpbbAkSm231oacbUkpCTj8Mk/DHEdhHXWt12aeiFCmmMsxpzq2Yyxx3i0kBSQBxyCR56kZ2xV9tiLou4QFRvYsMmWlak5b3pwjhnjnHVUrY0draAYdytoktKufVzhfrF5rTrNPAVmf6RIhSx3IxLZW1OZeylQTrShTZU4cfnqCFA+JR41E3/a6Pd9n27e2y+ZHdipK3Hl68ElwnBJPPWnI4e56665nRxtJAtr0+TBQlthkPvspkIU8y2eS1tg6gOXMddcrN0abTX+3xZ9rgIejSyoMKVJbQXCk6TgEg8waqJmnHJyTsoqWiQYBEDxcca59FVUqVY7RsHtDfG5Dlst6nWo7xYcdU6hCQ4OacqIyfJUTdrTMsVxkW66smPMjqCXWiQdJxnq4ciPPVoYb2tyiLlkmxoTn5DXCqwqUpUalSlKURKUpREpSlESrr0Rf9pWzfzv8AyKqlVdeiL/tK2b+d/wCRVXEt+PD2hWk77rF+k9RXuBNfa+Jr7XSlxJfK8L9KX/aLtN8/X9gr3RXhfpS/7Rdpvn6/sFa7bn4LdvYtw5Le9RPp7QqlSlSFkss3aK6xrbaWS/LkL0oSOQ7ST1ADJJ8VagAXGgXRnOaxpc64DFR9K3Pc4ez0Lot2lt1hbZmv2qZFbkXTSCZDyl+HoPMIGAkdvHy1pip40EwSBWtVaysyJoOcGkUNL8cAcOnxmVaNhtpY2zFwlSZjTjqXY4bAQkE+7QojiRzSkj6eRqr1I2WyTL/MVFtwa3iUKcUp55LSEoHMlSiAOY89Rwi9rwWYqWO2G6EREubnVxTt7C7njMIRcIuiNuQ6y4nXHwGBpbPwTuFZ5fjDw55krbt/a+51OuNvQ3YLDGhLSgFSdKowUDk8SQ0oHGBo6udVCVsFf4d1t1tXCS7JuSSYRZeS42+P+VYOk4weuvty6Pto7SIqp1tUhuVITGaWl1C0l1XuUEpJwT46vREmQScnDUsYYEi4AB+N4vxGrq+6mxt/EXFgsJalwtzC3BciqAW2oFo5QSeSt0QeQ8M8Cc5y4fSVb47dtS5bnHURmWEKbUSUhSHGSVAhQPJkkYwMkZSeJMHM6L9p7e4y3LgstuPPpjoT3W0SXFHATgK4cag2tnLm8q6hEVQNpSTN1EDdYVp+k6uGBVJizLDeKHYqmwJGK31XAjb0ccNqulr6Q7fbzEdMWSt5LIQ5ywhSWm20qTggnO745x7ojiOB106veuuLxjUoqxyxmrTK6N9ooLTSpkaOw64WwI65jYeTrICSUasgEqHMddc7l0ZbT2mImXPgNtsKKUpIlNq1FSgkYAVx8IiqIjJiIPWabtSlgxJKEfUiC+7HRm4qoUqy3jYO92S3LuEtqM9DacDbzkWW2/ulHkF6SdP01WqtnsfDNHChV9DjQ4zcqGQRhUX3pSlKoUqUpSiJSlKIle7+jv3ibOf3ax9wV4Qr3f0d+8TZz+7WPuCtksP8V+xaVyq/BhbT1Kz0pStuXPFqz+kF/wBmFw+cR/8AETXjyvYf9IL/ALMLh84j/wCImvHlaVbXvI2DtXTuTHuJ+o9QSlK27Dm2m69EW1KLdYo0BdvMNHdJ/CPOrUoa1qUeWSDgDkDWJhQudrfgKrPzEwZfJOSSCQM11TS/PuG5ahyM8x5K+1tnYXb273O82bZy2WS0uWp0tsvwxCSreNgfhHFrPHOMqJrX+1rECLtReGLKQbc3McTHIORoCuGD2dnkFevhNbDD2urfTDVVUQph74xhPZkmlca3VpfcKHVfnvuKhhwPHqNbCg9IMeOLWh9EzTCaDYKFjU2Ayyk6MnhlTSs+JZrXtWm29Ht+u8FuXbmI7+9aLzUcS29+tA5lLWdR5Hq6qQTFrSGKr2abLloMcgDAVOlWaN0m25oxybWptSEpBWhRyMNLRn3Q5FQxp08OdfYm3FogQ4IQ9KfUwQpbO7KEhbiJGtaCkjikvJHDTnSMGqpZdgdodoYCZ1pgB+KpxTSVqeQjK08wAog5rlbOjzaO7OT24lv0rgPbmUl55DW7cP5p1EVctiTRpRuOrxtVi+BIDKBeBTH1ujTXUrDH6RIIUpuRGfVGWpxSklKVJ1OCTqVoyAf+IQPGEeSulW3VnTGRDiWt2LGALYKV6lpbUJSccTg6RIBHDqUCeVVe6bKXazRX5U+MlMdiT3K64h1Kwl3Tq0nBP5vXWbD6PdoZsox2oSUKTERLcW68hCGml+5UtROE56geNUiLMk5NDu0qswJEAvLhTboz8epSe0m28K82aRbo8V5sqe3iHicKVh1RCVccadKicfCxxqi1cIXRhtLcpUiNbokeU4woJXupjSgcp1ApOriMEcR466m+jq/OS5EVbcJhxgoCy9PaQkqUMpAUVYJwOQqOJDmIhynNO5TQo0nAaWtiDTjsv6lVKVnXizzbBcn7dd46osxg4cbUc46xy4EEEeesGrUgg0KyDXNe3KbeClKUrxVJSlKIlKUoi27/AEcf+0Nf93vfeRXrmvI39HH/ALQ1/wB3vfeRXrmt2sb3XpK5dyl9/wCgdqUpSs4tYSlKURQOxPvPsH93Rv8ACTU9UDsT7z7B/d0b/CTU9REpSlEXytPf0kv+z9r+8WfsVW4Ca1p072Vy89HNxMcFTsJaJYSOOQg+F/4ST9FWU60mWiAaCsjZjgyegk4ZQ6142pSlc6XZ1fLZsbs5JRCnObbwYccJQ5IacYcEhpXAqSlI4KIOcEGo7pH2mjbX7Y3C629tbcVzQ20XBhSkoSE6j4zj7KqlKuHRgYeQ1tN/arOHLFsXnXvLjgKgCgJrmArhiUofckDspX1I1KSBzJAFW6vFu1fSHYrTetm3rFKPdLzENm7z1IVhhhsDLKOGeJyVEDsFdNg6Q7FZ2bWiRun1ezNxcckBtZehtPHCHUchxzxzk4HUarcnozYiylRVXcre3rTSFIZCkFS31MnKgo8lJJxz6jg10xujhuW7HQzdDplqbMYmPjKFJZUSrj4JAeTgcc4NZrnZsH2Rw1d3Hdq3k1nObQvOGu/GmbXsoNtcxuNZ7Fs3c7E/tRBnrvkpgh1hLi24zbZKi6vwc6jy0gE8eNZL22tqm7V7Zzw+WYcyxOQIRcQcuqCG0IGOonQTxqGd6OHI6Dv5yUuJb1qSEagDukOYyDg+6x9FQO1Wzi9l7kmC88H3C3vCpI8HipQwCM55DPYcjqq3dEjQx7AAG3X3kq8ZBl47qc4XFw0AfDWlBTBoH3K2fsxtzs1bbnsUu+CPNuEKHupF1SXUJhthKg23oHu1AHBOMcfprSzhBcWQeBJI8lcaVaxY7owDTm+3cshLyjJdznNOPeT0C/AXJSlKt1epSlKIlKUoiUpSiJW6v6M3HbS5/wB3H/ETWla9B/0YbK4Zl8vKwQ0ltEVs490onUrzYT56yVmNLpxlFhLce1lnRa56DiF6TFKUroC5EuiV+Ie/sH7K/PJz8Yv+0a/RBaQtJB5EEV4E2ptDtg2ku1sfSUqiynEDIxlOfBP0gg/TWr260lsN21bzyUeA6Kw43HovURVr6M7tDsW3dkuN2fEaFHeUp1wpJ0jQodWTzI89VSlazDeYbw8ZlvUWGI0N0M3VFFsPYTaK2WjbPaCdcJaWIkqHNaZcKVHUpxXgDgM8RWuxwSnPPAr7SvXxS9oborxoqIcBsOI54JqQBur33pWxdi9otn7PsZdG78gzZzdyalwoGDpeWlvSkrPLSCckZ44rXVWaz7JoukW3OLmqZenPuIQgMFYShsjWoqzwPHgOvHOq4DnsfVgUc2yFEhhsU0FQbtV+ZbCb6RLbLlx7jepjM+WrZeTGktvNr0OSVOag0dIHAjsOMdddfsvY7ttPYdtFX6Lao9uYYD1rCV79tTScFppPIpV1HPInNVU9HOqLGfauiMS5bLMcLawVIcDZ1HicEB0ZHLgePKseZsM21a7lPiXHetRGm3mgttKC6goZUr84nI3yc4BAxxPEVkDGmKDKbcL92Bu2LCtlZIOPNxCCajDMbiKEa6aVlXm+2wbM2+3wJKXn5d4XdpaUIUlMYKGEtZI8IgE5xw4VY5+2Wz6rrt9InqZvNquMhtyHBG8bVIeTjS5rGNKUjOes9lagpVmJt4zeKEdqyZs+Ec5z8XB3ReAKilBrVz6Sr3bb9dbTIsmhMdq0RmFtIKiGVpzlGVcTjgM1TKUq3iRDFeXnOr2BBbLwhDbeAEpSlRqZKUpREpSlESlKURZtn/K9v+dtffFfoIjigeIYrwn0f2Zy/wC2tigspKtcxta8DkhJ1KPmBr3eAMY6q2yw2kMe7SQue8qngxYTRiAeu7qXKlKVsy0leWf6Tvvus/8Adx/xDWj69D/0n7K4XLHem0ktBK4rpx7k+6T5/CrzxWgWm0tnH1z06l1ywntdZ0KmatdtSvo90OzNXfay8W27WjYaJGmDVBt4YmKSgksqKwTw4ZwMnh2VR6VYsiFrXN09hqsrEgtiPa83ZJJ3inat427atnZFv2Tu23itrDFaWLXbmS4QpwghK3dXIDPI551pF51ch5x55WpxxZWs9pPE/aa4UqSNHMYAYAbe2qhlpRksXOBqTnoBwAAz9KmdkZke37VWSXOcDUaPOZcdcI9ykLBJ4ce2tjT9vbME7W2eyPmNZJECUWVrSdc+W4oHWrhwHMJBwAB21rGyWk3qaqI24EPFhxbQIBLi0pJSgeM8h5auDvRo1FlQmZl2KO6rgYaQhgE43jjYVjV2t8c44K4EmpoDowZSGLq9YorScZKujAxXEGmbUa115xvz3qz3Pa+w7RRbjYGZMK2Km2uC2m6lDg3jjQBUy6epPMAgeXNY8G+WCxv7Jx5N7amnZZMiUt1ltakyHVqyhho45AgZUcDjwqChdGDc6NGktXZIYdZD68tpy2hQBRnw+BwoZCscjjOKj07CtC3LmuXHwWIvdMgIY5JKVKRpyRnOnjnGM1cmLMZWUWCv3rp09OlWTIEmG822I6gzUrfQtrWlbxUUwFbhgsq1bRR29jExET2od3O0zU9AcSopbQG/xhwOQV1c+HKrDfds9lpkHbqPaojcWVcGmg3M1uEznA8lSyEHIQk+EoeLFahpVm2be1uT4wI7fAWSdZ8J0TLqa1rxB3VaLtudKUpVmsmlKUoiUpSiJSlKIlKUoi9Xf0afeLL/ALxc+4itz1q/oCsrln6O4a5CShye6uVpIxhKiAnzpSD9NbPzXRZFpbLMB0BcZtRzXz0YtwyigGKqfSfw6Ptpv7ue+6atuaidprX7ObPXW2jgqXFcaB8akkCriK0vhuA0FWcBwZGa45iOsLwAKVzcaWw4tp5JQ62ooWkjkRwP8a4VzLBdyqDgtp9GPtRtVvkXe83uJF2jCimA3JjuONxSD+NKUjClc8ceGB9EFeLVZZG0sByZtg1eWZ8gruMzcOILScjJORkkjIGOwVSaVdGYBhth5AoL8/f4zUWPEmRGdGEQ1dd+7hmoaXUN40nGqtXSFtM1tPtK8/bwW7VFSmLb2sYCGEcE8OrPE/T4qqtKYqB73RHl7s6u4UJsCGIbRcPHHOdK2dbdsbPZNgLQY57p2pgSJRhoKfAjFxQw8cjBUAPBHacnlU9O6QrG0/tZLUuNelzGbXuGJCXNL62jlw8MHKTx4nGcc6pVv2BZuCLLpuSm3LghKlpLI8AqaU4kJOoZJCSOOOdd0To4ROlsQo1xUZalOpdCmQlCd3ISwopJVx90VDyY66yjIkyG0a3xSnTj4CwMSBIlxc5xqSScc7g6moVGamNa1oVZnrvY4O01+2zRtCzOYucV9DNuCV90qW6gJ3bgIwlKe3PUMVFxtpLPa770eQ2bimVb9n165cwNKSgqcd1r0gjUQOA5dtQrGwG+gGV3eAA2hZTus8FBs9v/AD/VWDe9jzZ7Qbh3UHcS1MFopCSU6nAlY8InB3SuYHPhnBqh0WMPWDRpz6QdOpSMl5YkNMQm7JFw+EtGbMCdpxVmh7VWKLs5Lj3phi+rVenJECKFONGOlR8N1axjIUMYTxqudJV1h3zbq93G1PiTCkPJU04ARqGhI6wDzB81VWlWj5h0SHkHVwBHb3LIwpOHBimKCamvEgnq6cSlKUq2V8lKUoiUpSiJSlKIlXToi/7Stmvnf+VVUutm9AlmcunSNBfSn8Fbm1yXDjrwUpHnVn6DV1KAumGAaQrG0HthycVzsMk8RReyByFfaUrpC4qvhFeF+lL/ALRdpvn6/wCFe5814y6crI5Z+ka5uKSd1P0ymlduoAK8ygfOK1+22ky7ToPYtu5Lva2be04lvaFrirBsltjcNjJcmTaERluSWdy53QyHBoPMfT11X6VqDHuhuymmhXRokNkVhY8Ag4g51t+29K7Y2IvzMqFY2Lmt9juWKi2pCHUA+GpSQMEjmM8uqtQE5JPac8KUqSLHiRg0PvoreXlIMqXmGKZXinb0lKuHR6bL3bcRe1QUSjExbl3BJMZL2oe7A8WcZ4Zqn1MWmytXCDNlyJK2ExyhtAQyXCtawspBxjCfwZyePMVTBJDwQK0Vcy1r4JaSRWgqMcR/ojOFttnaGwQ5Owz7l3tKRZLhIE5EJtxLYDiSdaEkHKc8yMDJ4CsGVtDs3DtTMVqbaULN8iTEos7D6U6UL8NTu954TnGnrqCg9HkVpqeJUlMiSXVxYgWhQRvA66jKtJB47okccDPHNLj0ew3biWLdL7nitBLAWptSlrkFwI8LJxjUQcpwMdVZYxJjJuYL9+jsWuiBJ5YBiOu2Uxro0k0u6qqr7VXBNw2zvE+zvKdQ9cHX4zqEnJGslKgOfYa2Lt3tFFtUCyvsw1x7rfXYt3vLCuGd2EhKcdQUpKl4qpxNlDEDtzst3ejvwoTc1l1TaWzrU0XdCTqzkIHUDz7ONVC4XGZdZjsu5ynpkpw+G68sqUr6TVmYj4IdW4uOqg09dNiyQl4Uy6GGmrWCmepuurgKXV25lctu7fa7nPum0ls2lhy2prxeaiLCxKBUeKCnGBp48c4wK5vXewzk9Hse6vF+DAYLV0bQFAtgvFWPHwI5eOqBSojMEuLg2mVjjprnV02TAY1heTk1pgKAtyRgMwwOK3VLmWNqwbWWxF12ZZduEdJhC3tOIBQhwLCVqPDVjkOJznjWlaUqmNGMYgkUoqpWVEqHAOJrTHUKeNaUpSrdXqUpSiJSlKIle7+jv3ibN/3ax9wV4Ujx3Zb7UeMkuPPLDbaAM5UTgDzkV792dtvsNYbZbgQe5IrbJPaUpA/hWy2E05b3LR+VTm83CbnqeoKVpSlbaufrVn9IL/swuPziP/iCvHle2emOzO3zo5vcWKnW+htL6EgcSW1BWPMDXibnitLttpEwDmoul8l3tMk5ucO6wKJV42dvlvhdHO2FrkyA3PnOxlRmikkuBCsq44wPpNUelYWHEMM1GvitnjQWxmhpuoQdxqt1247HWbZMW7Z7bKLbrrObxdJ64jynFJP/ANJGB4Ceees1qK8w4kC5Px7ZPRc4qCN3JbbKA4MfBPEcyPorBpUsWOIrQMkCm3v++tW0tKGWe52WXZRqa0x2gVuFwGFMyVu7ZW6bK2aZs1cY0ywxbew213UHmHFTxIxhasjkMngc4x1VpAnAJ54BNbDe6LlMulBuiFgspIUhrUN8SoaDhXADTx6xkZFSSrojCXMbVRWgyDEa1kV5bjhnqKH7aFYoF22fY2fTa5Vw2ekyYl5kyEme1Icb0KUClTZbHX4+yonbLaey3O3bXt2ua4+qfeo8lgOpOpxKWyFqHDgkKOBnjjFQ8XYBMxyS2xPUpcNlDkkdzkcSnUUt8fDPIADjk8qyF9GgbYlPKuiQiI04XiWcYdTo4DjxT4Y48+HKrp0SO5mSGAXU4U4BY9sGThxct0Qk1BocK1DsKZyOKy+iYsTnrrZr+y65s7KY7qlupHgsqYOtKs9WRlJ7dQrtRtTE23j7VQLtcW7JIus1mXEefB3JQ2NKWVkDwQE4xwxkGuiFs5P9jrpZ2No5Me3RmEvzGCgpZU8pIUB7rwhjGTz4DhXTI6L3IsqOw9cEjfuoSkhGcJU6lAPA/wDNnHiqlvPNhtaG1ArXpupdfS8qt4lnxnve+hNCKVupQ1vFKmgqKUoAuGxEi2bHdIMdyfd4siCww+lcuOFqb1KZWABwyfCIGcV2bGCxq2ZlJeesrF8ErLiry0taDG0Dg2E5GrVnPX2VXNodmhYIdreVLD7k1kOLbCQN3lCFjrPDCwOODlJ4YxUBVsIzoJyS3Ct1+enjSr4y7JluW15qcm8UvySc2up1YUV66VZ1uu20EW42WbHlxX4LKNLIUktKQkJIKVcRy4ZJ4fXRaUqCLEMV5ecSryXgiXhNhA1DRQeAlKUqJTpSlKIlKUoi25/Rx/7Q1/3e995FeuBXl7+jLZXJG0d2u5SQxFihgEjmtaskfQEfWK9Q1vFjtIlQTnJXK+Ubw60CBmAXKlKVmlraUpSiKB2J959g/u6N/hJqeqB2J959g/u6N/hJqeoiUpSiIOVdTzSH2ltPJSttaSlSVDIIPMV20zRF4/6V+h6dsfOeuFjjuS7C6SsFCdSo2eaVD4I6leftOqa/RMpCgQriD1VTrr0V7HXp8vz7BDU8o5Km0lvJ/wC6RWszNih7sqC6g0Ld5HlMYUMMmW5VM4pXpr11Xh2le0+8jsJ+j7PpXP8AVTvI7Cfo+z6Vz/VVl5kmPiHHuWS9KZP4HcO9eLKcuI4HnXtPvI7Cfo+z6Vz/AFU7yOwn6Ps+lc/1U8yTHxDj3J6UyfwO4d68eydoLrLd3sq5S3nTpypbyiTpOpPX1KyR46ylbXXlcLuYz5A1STJW7vla3F4QBk5443aSOyvXHeR2E/R9n0rn+qneR2D/AEfZ9K5/qqvzRNivrjj3KE8o7PNAYRu1N7148bv10ZacaauMpDbiEoWkPKAUlPuQePIdVYsiXIllJlPOPFIOkrUVYyoqPPtJJ8pNeze8jsJ+j7PpXP8AVTvJbB/o+z6Vz/VXnmWZI9scVWOU0iDUQzub36F4spXtPvI7Cfo+z6Vz/VTvI7Cfo+z6Vz/VVPmSY+Ice5V+lMn8DuHevFlK9p95HYT9H2fSuf6qd5HYT9H2fSuf6qeZJj4hx7k9KZP4HcO9eLKV7T7yOwn6Ps+lc/1U7yOwn6Ps+lc/1U8yTHxDj3J6UyfwO4d68WUr2n3kdhP0fZ9K5/qp3kdhP0fZ9K5/qp5kmPiHHuT0pk/gdw714spXtPvI7Cfo+z6Vz/VXbH6Gdh4zqXGtnoxUniNalrHmJIp5kmPiHHuXh5UylLmO4d68n7E7A3jbu4ojWiOpMcK/Dy1ow00PGes+Ica9n7JbLwdjrDEs9rB3MdJytXulqPFSj4yalocONAjoYgsNRmEDCW2kBKU+QDhXfj7Kz8lZ8OTBOLjnWp2pa8W0iG0owYDtK5UpSsosGuJHCtMdNfRG7tcgXzZ1A9mGEaXmeXdKBywfhjq7Rw7K3P2Uq3mIEOYhmG/BXUpNRZOMI0I0I8UX54yoj8GQ5HmsOxpDZ0rbdSUqSfGDXTXvi/bHWHaZAF9tUWcQMBTjY1AdgUOP11Wu8lsIeez7I/8A3XP9VaxEsOKD6jhRb1D5VS5b+0hkHVTtXiyle0+8jsJ+j7PpXP8AVTvI7Cfo+z6Vz/VUfmSY+Ice5S+lMn8DuHevFlS1m2kuNieYXBkOBpl7fJZKyGyvSRqKQeYz9Qr173kdhP0fZ9K5/qp3kdg/0fZ9K5/qqptjTLDUOHHuVD+U0jEbkuhuI6O9eQ4e1N5gvh5i5Sd5vN7lTpUC5p06yD+djkfEK4z9pbvdG1tzrhIebcSgOJLhw4UjAKh+ccAcT2CvX3eS2E/R9n0rn+qneS2E/R9n0rn+qqvM83SmWKdKo9I7PDsrmjXY3vXiyle0+8jsJ+j7PpXP9VO8jsJ+j7PpXP8AVUfmSY+Ice5TelMn8DuHevFlK9p95HYT9H2fSuf6qd5HYT9H2fSuf6qeZJj4hx7k9KZP4HcO9eLKV7T7yOwn6Ps+lc/1U7yOwn6Ps+lc/wBVPMkx8Q49yelMn8DuHevFlK9p95HYT9H2fSuf6qd5HYT9H2fSuf6qeZJj4hx7k9KZP4HcO9eLKV7T7yOwn6Ps+lc/1U7yOwn6Ps+lc/1U8yTHxDj3J6UyfwO4d68WVkQYEq5ym4tujOy5LhwhppBUpX0CvZfeS2ETx9rzJ8rrn+qrRYtlbLs01osVsiwAoYJabAUfKrmfPUkOw4pd67hTUoYvKqAG/soZJ10pwWvehjooOw8RdzvYSq+SkaSkHIjt89APWTwyfEB1cdtigoa2iDBZAYIbBQBaLMzMWbimNFNSfFFypSlTq2UHtTs1C2usUy0XVJMeSjGpPukKHFKh4wcV4w256PrxsHcXI90YU5EKiGJiEndujq49Su0V7pxXRLiR5zC2JrDUllYwtt1AUlQ8YPCsXOyEOcFcHDOs3ZdrxbNJAFWnEdoX55Ur2xJ6Gth5Tpcd2ejBZ4nQpaB5gQK6u8jsJ+j7PpXP9VYDzJMfEOPcttHKmUpex3DvXiyle0+8jsJ+j7PpXP8AVTvI7Cfo+z6Vz/VTzJMfEOPcvfSmT+B3DvXizGedSCr9dFhAXcZag29v0ZeUdLpOdY488k8fGa9h95LYT9H2PSuf6qd5LYP9H2fSuf6q9FjTIwcOPcqTymkXYw3Hd3ryA1tLeGUxks3SY2mKnSwEvqG7SRjA48OFcpu0tznR40ZyU8iPHiiMltDhCSgDiSM81cM9uBXr3vJbB/o+z6Vz/VTvJbCfo+z6Vz/VVfmeawyxxVHpJZ9QeaO5vevFlK9p95HYT9H2fSuf6qd5HYT9H2fSuf6qj8yTHxDj3KX0pk/gdw714spXtPvI7Cfo+z6Vz/VTvI7Cfo+z6Vz/AFU8yTHxDj3J6UyfwO4d68WUr2n3kdhP0fZ9K5/qp3kdhP0fZ9K5/qp5kmPiHHuT0pk/gdw714spXtPvI7Cfo+z6Vz/VTvI7Cfo+z6Vz/VTzJMfEOPcnpTJ/A7h3rxZSvafeR2E/R9n0rn+qneR2E/R9n0rn+qnmSY+Ice5PSmT+B3DvXiytpdFfQ9cNs5zM68R3YdgbIWta06VSP+VHiPWrs5eL0ha+irY2zSA/B2fhh1JyFOJLmD2+ETVwACQAgYAHDHKryWsUNdlRnVGhY2d5TmJDLJZuSTnNK9HevjLKI7SGmUhDaEhKEgcAByFdp5UzStnWkJSlKIvOPTZ0OSpM1/aXZOOZBdyudDbGVav6xA689Y59fGvPK0KbWpDiVJWk4IIwQa/RImq1fdgNmdpnC7erNElPHm7o0rPlUnBNa9OWQ2M8xIRoStws3lG6VhiFHblAYEY00X6My8IUr2n3kdhP0fZ9K5/qp3kdhP0fZ9K5/qrG+ZJj4hx7lmfSmT+B3DvXiyle0+8jsJ+j7PpXP9VO8jsJ+j7PpXP9VPMkx8Q49yelMn8DuHevHKLvcEIQhE2QlCEBCQHSAE4xgeLTkeQmvqbzcUubxM6QHASrUHiDkrCyfpWArygGvYveR2D/AEfZ9K5/qp3kdg/0fZ9K5/qqvzNNfGN5VB5SyB/hnc3vXj9jaK7xRHEa5y2kxiosBDyhuyrnjjwzXC5X243cqFwluvILqng2VeAlaiSSE8hkk+c17D7yWwf6Ps+lc/1U7yWwf6Ps+lc/1U8zzRFMscV4OUlnh2UIRrsb3rxZSvafeR2E/R9n0rn+qneR2E/R9n0rn+qqPMkx8Q49yk9KZP4HcO9eLKV7T7yOwn6Ps+lc/wBVO8jsJ+j7PpXP9VPMkx8Q49yelMn8DuHevFlK9p95HYT9H2fSuf6qd5HYT9H2fSuf6qeZJj4hx7k9KZP4HcO9eLKV7T7yOwn6Ps+lc/1U7yOwn6Ps+lc/1U8yTHxDj3J6UyfwO4d68WUr2n3kdg/kBn0rn+quSehPYRKgobPsEjtdWR96nmSY+Ice5PSmT+B3DvXj2xbP3Paa4NwLHDdmyVkeChPBI7VHkkeM17F6Lejljo9sO4WpMi5yiFzHhyJHJCf+UZPlyT11a7VY7bYowj2eDHgsg50MthIJ7TjnUiOVZqRsxkoctxq5azaluRbQbzTRks0adq5UpSsytcXGqB0q9G7PSFY0ttqTHusQlcR48snmhX/KeHkIBq/4pjnUUWEyMwseKgqaBHiS0URYZoRgvz8vdhuWzk9cG9w3oUlBIKHU4B8aTyI8YqOr9A7vYrbfo/c96gRp7PUl5sKwfFnl9FVBXQnsKolR2fYBPUHHAPvVq0Sw4gd+zfdrW+QeVUHJ/bQzXVSh3rxXSvafeR2E/R9n0rn+qneR2E/R9n0rn+qovMkx8Q49yn9KZP4HcO9eLKyIs+XCQ8mHJdYS+jduhtZTrT2HHMV7L7yOwfyAz6Vz/VTvI7Cfo+z6Vz/VQWLMA1yhx7l4eVEkRQscR0d68nXTba73NTREhcNLccx9LDqxrQTkg5JJGTy5DqqP9sN21hfslL1hncA75WQ18Hny8Vewe8lsH+j7PpXP9VO8jsJ+j7PpXP8AVUhsibcal44qJvKKzmCghHc3vXjhN2noZdZTNfDLzaW3EB0gLQkYSkjrAHKsOvafeR2E/R9n0rn+qneR2D/R9n0rn+qqDYsycXDj3KQcp5JtaQ3CuzvXiyle0+8jsJ+j7PpXP9VO8jsJ+j7PpXP9VeeZJj4hx7lV6UyfwO4d68WUr2n3kdhP0fZ9K5/qp3kdhP0fZ9K5/qp5kmPiHHuT0pk/gdw714spXtPvI7Cfo+z6Vz/VTvI7Cfo+z6Vz/VTzJMfEOPcnpTJ/A7h3rxZSvafeR2E/R9n0rn+qneR2E/R9n0rn+qnmSY+Ice5PSmT+B3DvXiyuSEKcWlDaVLWogJSkZJNe0e8lsH1bPs+lc/1VO2HYHZnZpe8slmiRXhydCNSx5FHJqtthxifWcAFQ/lVLBvqQzXXQDx0LTfQl0OSoUxnaTayOqO414UGIsYUlX9YsdRHUPpNeiMYoKducVs0tLQ5WHkM/2tGnZ2NPxjFi48ANAXKlKVdKyXBQCgQRwPCvKXS/0NTNnZ8i87MxnJVlfUVuNNIKlxVHieA5o54PVyNerq+EZBBwQaspuUhzbMl29ZKz7QjWdF5yHeDiNPjSvzspXua89GOyN+fL9zsEN15RJU4hG7JPadOMmozvI7Cfo+z6Vz/VWtusSODc4Fbq3lTKketDdXoXiyle0+8jsJ+j7PpXP9VO8jsJ+j7PpXP9VU+ZJj4hx7lV6UyfwO4d68WdvZUm5tHeHVKU7dJi1FosEl9Ry38Hny8VewO8lsJ+j7PpXP8AVTvI7Cfo+z6Vz/VVQsaZGDhx7lS7lNIupWG47Q3vXjxV9uikspNxl4ZSlLX4ZXgBPucceGMnFZdz2uu90nvS3Zz7SnWy0UNuqCUtnmgDPueHKvXHeS2D/R9n0rn+qneS2D/R9n0rn+qqvM81hljiqPSOzyQeaO5ufpXj0X+6gAC5SwkMbgAPK4NfA58vFXJraK7svb5q5zEPYUnWl9WcKI1cc9eBnyCvYHeS2D/R9n0rn+qneR2D/R9n0rn+qvPM838Y4p6SWef4R3N7141kXCVMaYalSXX2o6dDKVrKghPYAeXIeYVjV7T7yOwn6Ps+lc/1U7yOwfyAz6Vz/VVHmWYJ9oce5SDlRJAUDHDd3rxZSvafeR2E/R9n0rn+qneR2E/R9n0rn+qnmSY+Ice5e+lMn8DuHevFlK9p95HYT9H2fSuf6qd5HYT9H2fSuf6qeZJj4hx7k9KZP4HcO9eLKV7T7yOwn6Ps+lc/1U7yOwn6Ps+lc/1U8yTHxDj3J6UyfwO4d68WVYdkdirzttcUw7FEU6M4dfUMNNDtUr+HM161Y6GNhmHErRs9GKknI1LWoeYnFXSDbolrjIj26MzEjoGEtsthCR9AqeDYbsr9q67UrWZ5UsyCJdhrpNOoKE2H2Oh7DbPR7TAJXp8N94jBdcPNR/64ACrLX2vlbSxjYbQ1uAWhxIjory95qTeuVKUqtUJSlKIoHYn3n2D+7o3+Emp6oHYn3n2D+7o3+Emp6iJSlKIlKUoi44qPu67kiKn2EajuyS4kHuhRCUoz4SuAycDqqR5CuKgcHHPqJrwioXoNDVUG17b3ARGrhfWIaIL770VpMUrU8p9DpQEpSRx1aVHxY49tSLfSLZXJ1qiapCHLo64wwVt4Sl5BwptXHwVA/aO2sQ9HaZFgYt06W2+9FnuTY7hjgoClqUopUgkhQ8NQ5jmOsV0XDo4VNRb0omRoaYbb+O5oSWxvHCk7wDOAUlCCOfLjVhWYAuGj7rKUk3OOUaY4dNNOpTCNura9LvEWK1KlOWp1DMgss6gXFYwhPaRnieQxxNSllvkXaCIqRAKwEOKadQ4nSttaThSSO0VTWei0sR7hHTdCtuU5HdIWxkLW1zLgz4YWckjhxNWPZDZdOysWZHRIS+iRKXIAS0GwjUBlIA4YBHDy1LDdHLvXF3iigjMlQ0806pu6r+KstKUq7VilKUoiUpSiJSlKIlKUoiUpSiJSlKIlKUoiUpSiJSlKIuB4cudUKTtHtW1ehbRCtIkLiOy20qecxoQ4lISVYxkhQOeQ486v3Cq7L2bXL2mauzklO4TBchqj7vipK1BROrPakdXbUMQONMk0U8FzGk5YHSsIdI1nVHkPoTLW2zGVLbIZ/wCIZSQFLbyeIGQeo4IPXXc7t/ZkR7A6046/7PLCYKGm8qVkZJPEaQOuoiL0ZtwbPMtsSRFaQ9DVDZfEBIeShWAdSwfCOB4s8zXUz0YLjzocpq6+FGlNyENqjjQjGStKOPgha1KUfHjsq2ypq71ftf3divciRv8AWOrXddmuvpxGhWWFtbAmXRFuDcph9wLLCn2ChLwQcK0548M9eMjiM1YPNVDsnRymzXqBckzkuqiKf4mMA48Hf6xecqIOOPi5VfOVXMIxCDzgVlHbBa4c0ahcqUpUygSlKURKUpREpSlESlKURKUpREpSlESlKURKUpREpSlEVV2xvN3sNvfn2uNDfjRYrj75fWoKJTghKQO0Z4nxVhHbdVmLrW1LbQeS2JOYCVOBEfA/CLB4p46h15057cT20tnVf7DOtiHxGMtktFzRq0g8DwyOrNQN12Aauc6PPcdirliGiI/3RDS8haUkkKSknwT4SusjBq0iCMHEsV9BMuWARde3xjmUlE22tMy73O2JdW1KtzCZLxcThKmiMhaVZ4jGPOKwo/SJa5lni3WLFuDsOSFqbUmNnwEHBUePAdg5njwqOuPRp7JXebNVctw3JW1lppgJ/BJQEKaJzxSoAZ5chXUejBTsGHGk3Fp4R0SG9K4gUjDq9epKCcJWDwB48Oqoy6ZqbvFe5TBkjQHKNbq46L82lX+JMZnRWZMVYdYebS42sfnJIyD5qyM1G2O2+w9ngwFO74xWENbzGNelIGcfRUjjx1eipF6xjgA40wXKlKVUvEpSlESlKURKUpREpSlESlKURKUpREpSlESlKURKxpa30RX1Q20uyAhRaQtWlKlY4AnqGayPHT6aURa8a2vvkabck3Zq1Mw7RuVT3EuODS2tOoqTkcSMcuvxVIy+kmz2+3PzpzcyO3GdbbkIUx4bQc9wtQz7k9oz9Rr7L2HRc3NpUXGXvIt8Q2koQ3pLOgYSQSTnq6uqsOT0el+0LgofgsLXKYfcWxb0thaWlBQSpIVxyRxPYTVh/wCQ0Gmvtp2LKDyN1Mq7CtLswrp18FMy9tLXEvrNl1OvTXIipeGWytKWk9ZI7eoDJOayLLtNDvcmRFYRIjymEJcWzIa0K0KyEqHiJB8YxxxVTi9FfccgONXd4JMWRGUvdgOhDiUpRpXngUJbQBw6ieupXZXYUbMXR+ciUyvfRG4ymmYoZT4ClEK4E8fCOc+KqmPmC4ZQu7FHEZKBhyHVNOKulKUq9WPSlKURKUpREpSlESlKURKUpREpSlESlKURKUpREpSlEXHNU6+33aG3XaJHjR7aI06YI0dTq1lf4tSypWOHNJGPJVxxUHfbG7d5lofZlJji3Su6Skt6tfglOOYxwUr6qiihxb6qmgFgf6+CjLftzGU6xCure6uJcMdwsArY7oAKi0lZxlWB5M8M54VwHSXYPa1IvynHkxI8gxXG1NYdDoVp0aes5Pm418ibBR4F6enxTFUh2QuSA9DSt1Dqhx0u5yBkk9vEjNQDnRAXIjjSruS4424lWI4CNalKw5pz7tKVrSOPIjsq0c6aAuGn7K/a2RcauNMPuMN2KuD22MGPOYiymJjBeWhsOuMENpcWAUoKu05A4ZGeGasXVwqgTejhU26quDtwbU8ZTErUqKFLQpvT4CVE5S2dOdI61HjV+xwq5hmIScsKyjCCA3mzXSudKUqdW6UpSiJSlKIlKUoiUpSiJSlKIlKUoiUpSiJSlKIlKUoij7q5PbgOrszTL80Y3aH1lKOYzkgE8Bk/RVMgbcXNruiVe2ILdvjznYKywVl1TqSAgISeZUo4x1VsAjhVHc6O0zLXNh3GYl9b10NyaXuBpbcJzpKSSFJ5jHYatooiVqxXcB0KhESnastXSHZmjbQ/3Q13fMMJJW1gNPj8xfHwSeGDy4jjxrvVtxaxdbtbGkyn5FqaQ5KLLBWE6jhKRjiVfRw66iJ/Rwi4w7dEXIisMR3XXXkR4YaDiltlGQAfBISo8eJyAeqsRnotdbbuCF3lbhnR2m317jCnHEOl0rXx4hSlKCk8OBxwqEumQbm3fbvVyGSJFS41++zQrnY79Fvzb6oqXWnIzu5fZeRpW2vSFYI8igeB66ls1WtlNlRswq56X2nEzpCXyhpgNIbUG0oICR1eDn6asvVV3DLi318VYRRDDzzZqFypSlSKJKUpREpSlESlKURKUpREpSlESlKURKUpREpSlESlKURQOxPvPsH93Rv8JNT1QOxPvPsH93Rv8JNT1ESlKURfK+UNQ+0929hLHMmJxvEJ0t5+GeA+s1DGisgQnRH4AE7lXDY6K8MbiblCbW7eMWFSosJCZM/HEZ8Fvy+PxVreVtrfZaipVxcbGeCWgEAeaoJxxbrinHVFbizqUoniSaldnrGL/LcjCWiK4lsrTrSVBQHPl2cK45NWvaFqzGRCcQCbmg08HpXSIFnSdnwS+I0GgvJFfAXz20Xr5UlekNPbRescLnK9Ia7rbs+zcYdxlJuTTbUE5US2o6k8cKHlxXJjZg7iKu43CNb3ZY1R2XQoqUDyJxyB8dWjWWk8BweSD+rXTTpuVy50i0kFouu9m/CujRfqWP7aL113SV6Q09tF6+VJXpDWbE2SU4u5N3Cc1Adt3F5KkKWNHwgRzFc29j1Oyre2i4MLjXDUI76UqIUofmkcwefmqsQbUIBDnX/q10wrpurhVUmLZ4NKN/46q6NF+xR/tovR/wDykr0hp7aL0edzlY/WGsZ6EyzdlQe60qbS6G1PhBxnkTjnwP2VPnYlKLs/bVXVkPss75R3SsY5nzDB+mo4TbRjkiG83GntZ9+pVRHSMIAvaLxX2c12rWFE+2e8/Kcr0hr4Np71jHsnK9Ia+3C0RYtvRMhXNmehTu7KUNqQQcE5wrjjl56iat4sedgOyXxD/wAq9RU0OFKxW5TWDR7NOsBS3tovXypK9Iae2i9fKkr0hqJpUPlk18x2896l8mgfA3cO5S3tovXypK9Iae2i9fKkr0hqJpTyya+Y7ee9PJoHwN3DuUt7aL18qSvSGntovXypK9IaiaU8smvmO3nvTyaB8Ddw7lLe2i9fKkr0hp7aL18qSvSGomlPLJr5jt5708mgfA3cO5S3tovXynK9Ia7Gdrr6wrUi6SM9ilagfPULSvROzQNRFdvPehlZc4w27h3LZmzXSYpbqY20ISAo4ElAwAf+YfxFbLQoLAUkhSSMgivNFbc6ML0udbXoD6ipyGQUEniUHOPMQfqrfuTluxo8XySZNa4HPdmK1C2rKhwWeUQBQZx271sClKV0RaeuPIVFX6/w9noZkTlkZyG0JGVLPYKlFcB2VobbO9uXu/SFlRMdhZaZTngADgn6SPsrXrctTzXLZbL3uuHediy9lyHl8fJcaNF5Wddeka8z3VGI6IDPUloAn6SahztReicm6SvSGopKStSUoBUpRwAOJJ7Ksg2OcMgQjcYibqU5EMk55ZxqxjOOquWNmLTnnF4e49NMcwwvuwF9y30wZCUAaWAdFenA71ge2i9fKcr0hp7Z718pyvSGsuJsyy7aV3GbdG4SG3ty6hxpSihfZwrlE2VbmXd23M3RlRQyHkOpQSlYxk8uWBiqhCtM5FHn1sPX09O1UmJIDK9UerWvq6KVvpTOFhe2i9dV0lekNfPbReuq5ysfrDXdL2dLcHu62TWblGDqWlqbSpKkqPLIUPJ56X7ZiRYZEVlxxt/ulPgqRwAVnBT9f11Q9tpsaXlzqCn72nDOqmmRe4NAbU1uyQDdjiBRdXtovXypK9Iae2i9fKkr0hrPOx61uSY0e5RH7hGQVuxUBWQBzAURgmsaNs3qiRpNxuMa3CX/AMOh0ElY+EcDgPGaqMO1AaFx/wCV2+tFTzkgRWjf+N+FbhSpuzgLp9tF6+U5XpDT20Xr5TlekNZ0TZBx2VcIs+Y1Bego3rmUFYUjnqBHVyrAutiNtiR5jEtmdDkFSUOtgpwRzBB4ivHttKHDMRznUH6tBphWuPZpVTXSD3hjWtJOHq6RXGlLxeF99tF6z+VJXpDXz2z3rn7Jys/rDXbdtmZNptUGe84haZIGpAHFskZAPlFcrhYGbfbrdNVcW1tzT4ADahgD3R+jP0145tpMLg5zhkgE+tmPSvQZFwBa1pqSPZreMcy6fbReufsnKz+sNPbRevlOV6Q1LDYpJuzNtTdWS+6zvUndK5cx5wCforDtuzTdzbujzVxbQzbySpZaUQpI6x9fDnUpgWqHZOUa3/v6BU58wUYi2eW5QaKXH2dJoM2crF9tF66rpK9Iae2i9fKkr0hrPOy0REKDLkXthhub+JyyskkHBHAdtQdxh+x8+RF3qXtyrTvE8leSoIxtCXaHRHkf1VxvGB0KWEJOM4tYwE/TTPQ4imNyzfbRevlSV6Q09tF6+VJXpDUTSrPyya+Y7ee9XPk0D4G7h3KWTtRek8RdJWf1lTdo6SLvAcHd603BjkoLASr6FD+NU6lTQbSnYDstkV2+vXVRxJGVityXQxup1L0TZbzEvsJEqA5rQeCgeBSewipE9WMVo3YK+Ls99ZaKj3NLUGnE54ZPI48R+2t5DGK6/Ytp+dJXnHXOFxXObTkfII+QL2m8bFypSlZ5YpdRUEglRASBxPZWttpekwtOLjbPJSvScKkqGQT/AMo/iakeky9rgWlqFHWUuTCQog4IQOfnyB561BXPOUduRpeJ5JLGhznsHatvsWyoUdnlEcVGYdp7FNPbXX15Wpy6SAexJ0481dftovXynK9Ia5wbCibZZlzM5toRSA40WyTk+54jhxrsOz7CLNFublzaS3IcDegtKylXX5hnzVpoFpPGXlm8ZXt5sK46VspMi05OQLjT2c9K6F0e2i9fKkr0hp7aL18pyvSGpB7ZENX6NaE3Btx55GoqSyrCCeIz9Hm6662dkn37xIhsvJejRVhEmUBoS2ezwsZOak5m1Q7JynY5PtZ8dKp5yzyK0bSlfZzbtNw05lh+2e8/Kcr0hp7aL18qSvSGpLaDY12yPJKXi9BSpKXZGB+CJ+EkEmuyRsPu5xt7F2jPXLRrTHKFJKhjPBWMcqrdLWs17mEuqLva04UqRXo2YqgR7Oc0OAbQ/p0aaC7pUSNqL11XOV6Q09tF6+U5XpDXdH2bJhMy7nOj2xp9RSyHUlSlkczgDgPHWTG2OecuMuDNmNQ3Y7O/CtJUlxv4SSOrlUTYdqPyaOdf+rpGe6uauKkdEs9taht36eg0uvoTmWB7aL18pysfrDT20Xr5TlekNd0jZl7cxX7XJauTEl7cNraSpJC+wgjhXc5skomQ1CuMWbOjJKnYzeoKGOeCRgkeKnN2pWmU679WOe6+/oqnOSAFaN/44X0vuuvuvosL20XrmLnK9Ia++2e9dd0l+kNSLNtjWqzR7m+uLcGpqkpbaW0sKSoHjgjs6x11jbT2MWZ9lSpTTzkpO9DTbSkBCTy4Hl18PFVURk/Dg86YpuoT6xurhnz6FSx8m+LzYhi+tDTEjHNmz1uWP7aL18qSvSGntovXypK9IaiaVjfLJr5jt571feTQPgbuHcpb20Xr5UlekNPbRevlSV6Q1E0p5ZNfMdvPenk0D4G7h3KW9tF6+VJXpDT20Xr5UlekNRNKeWTXzHbz3p5NA+Bu4dynou2l9iKCkXF1wZ4pdAUD562Psnt8xfFphz0iLOx4PHwXPJ2HxVpqvqFqbUlaFKQtJylQPEEVlJC3Z2SiAl5c3ODfxzeLlYTdkys0wgNDXZiBTfRemuynOoXZW7+zljiTF/jVJ0uAfDHA1MjhXaYMVkeE2KzAiu9cyiQ3QnljsRcvtMV9rpfeTHZcddOEISVKPYBUhNLyqAKqC2m2sh7NxwXsvSnBlthJ4nxnsFatuG399nOKUiX3I2TwQyAAPp51DXi6PXm4vzZJJU4rwRnglPUB5B/Guu2w0z5zEVx5McOq07xQJAJ5cB48eeuPWlbs3aExkQHZLK0FLq7Tr6AujyVky8nBy4zaupU1vpsGpZftovQ//JyvocNffbPeflOV6Q1LM7Fxn7qq1tXxhU5OoFrcL5jiePKo9jZ0OMvSn57EW3oeLKJDiVfhFD4KQM1Yug2ow3vOf98Zsa33U19aumxbPd+6P+OnCl3Uun20Xr5TlekNPbRevlOV6Q1mx9j3XLtHt7kxlIktF2NISkrQ6PF2VjK2eLcKTOemNNRG3FNMLWkgyFD4I5/SaoLLTAqXOz/vaOnWN40qoPkCaBrc37um4ZtNdxrguv20Xrl7KSsfrDT20Xrqucr0hrNRsi4FR2JlwiQ58hIU3FcyVHPIEjgCa4W/Zfulq5LnTUQF29WH0ONqUQOWeHjBqoQ7ULg3KN/6tVb77rr78yc5Z9K0aafp10uuvvuuqKrF9tF6+VJXpDT20Xr5TlekNSDuybDarYEXdlxFxVhlYZUPFk/SQPprjK2YiRjOQm9R3ZEIEutBpQPA4OCeB59VemDajQSXmg/WNFdOi9UiLIEgBov/AE66fDdfcsH2z3n5TlekNPbResAeycrA/wD1DWVP2aagT7fEXcm192AELDSsJSfck+WspOxiDcLhCVdWUuQG966S0o+DjJ82R569EG1C4syjUGnt56V06EMWz8nKyRQivs5q00aVF+2i9fKkr0hp7aL18pyvSGsiJs4iTY5F2XOQywwsoUksqOTnhg+Ph5M8azXdjorEmLHevsdt6WhK2UllYylXI55Dr514yDajwHB5vp++M+GdHRJBpILRUVHs6Mc2bOor20Xr5TlekNPbRevlOV6Q1FuJ0OLRkHSojPk/9q41jjOTQP4jt571fCWlyKhjdw7lLe2i9fKkr0hp7aL18qSvSGomleeWTXzHbz3p5NA+Bu4dylvbRevlSV6Q1yTtVe0KBTdJWfG5kVD0p5bND+I7ee9e+Sy5/ht3DuV7sXSZOhupReUiZHJwVpSAtI+jga2tCmx7jFblQ3EusujKVDrFebqv/RhenGJ7trcWSy+kraBPuVjnjyjPmrc+T9vR+fbKzLsoOuBOIPctYtiyIIgmPAFCMQMKbMy27SlK6gtGXEACsWfcI9siOypjgaZbGVKNZX01qLpPva5VzRbGVER4oCnAPzln1DHnNYe1rQbZkqY1KnADWfFVkLPkzPTAhYDPsXC+dJs+Y4pFnAhMA8FkBS1ePjwFVxW1V7USVXSTk9jmKh84qxtbKFbjMZ25w2bg+gKajKKiTkZAKsYBNclM5adovLhEJwz0GoYgLoQl5CSaGlg6RU3YnA9JwWH7aL18qSvSGntovXypK9IaybJspLuk1TUgGJHac3TzqsDQv4IyRk+TtrltBslKs0kJjhUyMpwNodTg5X8EgE4PlrzmrV5jn6uydpruXvOWfzvNUbXHAddKdCxPbRevlOVn9Yae2i9fKcr0hqfR0eSFWpT65ARcArSIupHuuoatXPB5VFW/ZgSoc9+dPRbjAVpkodaUSjPAcvpqV0ta8NzQ4uFRX2vvwUbY9nOBLQ00u9n7cVi+2i9fKcrP6w09tF6+U5XpDUlF2PZmy40eJd2Hu6GVOtrDSuISeII5j6aw4+zgdiiU/PYix3XyzGU4lWX+OMgdQ48zVBhWoP3z/wAtmvWMdICrESQP7o/4/bUdy6fbReufsnKz+sNPbRevlOV6Q1KnY6KI63/Z6NuUPbhSwysjedn18+VYkjZppi0yrgLkysR3ixoShXhLHIA8uI4/TXr4FqMFS80pX2xh/wAtqpbGs95oGjGns59yxfbPeuu5yvSGntnvI/8Aycr0hqRVsghtu1rdubaPZIgMgsqBBPb9OB9NcJmyO4TPEO5x5j0AapLQQpKkgcyMjBxQwLVaCco/8tVdOi+mK9EWzyQA0X/p100abtqwfbReuu5yvSGntovXXdJXpDWRctnWLYbbqubbiJwCkqDShpQfzj6uddd42eVabu1a0SUypCykHSkjSVchx8oqKI20odcp5uoPa04Z86kYZF9KNF4J9nMMc2ZdftovR53OV6Q09tF64Zucr0hrlf8AZ5+w3BmIpxMkvJBbW2OCsnGPPUo1sOky3oT93itTWGt680ltStCcZPHGOseeq2wrUdEdDDnVFx9bPvVDolntYH0bQ58n7adOdRPtovXynK9Iae2e8/Kcr0hqKWAFEIVrSDwUBzHbXysd5ZNA05w7z3q9EtL/AAN3DuUt7Z718qSvSmpC37fXyCtJXK7rbB4oeSD9Y41WaVJDtCchOymxXXayqHyUtEbkuhtv1DuW+tmdqom0kcmPlqS2PwrKjxT4x2ip/jivOtlurtkuceawopLahrAPBSeseb+FehmXUvNNutkFDiQpJ7Qa6vYFrOtSARF9tuOvX3rn1r2cJCKCz2XYdy76UpW0LCLjy51UdrNuI+z2YzCBJnkZ0Z4IHar1VO326Js9olzV+FuWypI7TyA8+K89yZDsyQ5IlLLjzqipaieZNadyhtl9nMbBge27gO9bFY1mNnXGJF9kcToU5M24v0xRKrgtlBPBDQCQP41ie2i9fKcrH6w1x2fswv1xTCTJRGcWklGpJVqI444eIHzVkN7Lyndo1WTWlLqVkFwjwQkDOryYx5652H2nHa2KHuIccketn0UrduC3MtkILjDLWgtFcBhpw710+2i8/Kcr0hp7aL18pyvSGs17ZFxqfOjmaymNASO6ZS0lKEE8k45k8uXbWJOsPcTMWUmazIt0hzQmU0DhJ6wUniDz81evZaTAS5zqD9WumnCt1cF410g4gBran9OqujGmbFcfbPeflOV6Q09tF6P/AOTlekNTZ2EbTcFQPZljutDRdU3uV8EYznPLlUUxs4lUNM2ZcY8GG64pEdx1Ksu4PMJAyB5akfAtWGaOcc/7+jGt92OdUNi2e4VDRm/d06Lr+iq6fbRevlSV6Q09tF6xj2TlY/WGsljZR9d8btUmQ2wt5Gtl4ArQ4OYIx2jPmrtkbLxWbbLnNXll5qKvduAMrHh9SeNUiFahDnZRur+9TDHPmuw01VRiSAIGSL6H2dOF9OhYPtovXynK9Iae2e9fKcr0hqUc2QisuQ23b5HQuYhLjALK/CSeXHGB9NYCtmz3Auc1NZdZYe3UpKQSpgasayOsdfCjoVqMN7z/AM+yuuuy9eNiSD8Gj/jt1aQRtuxXV7Z7z8pyvSGntovXypK9IakntilouKobdwYWlpjfyXilSUMpPLOe3j5qw17Pspsj90TcmnENOlndhtWVK6gD4xg/TR0K1GE5TjdX97RSufMjYtnuAIAvp+7pwzZ6Lp9tF6HK5yvSGvntnvWci5yvSGuy6WFu3WmDcEzm30zQS2hLZSeHPn2HAr7eNmpNnt0Ga8tLiZQ8JIGC2SMgH6PsqNwtJmUS53qgE+tmOGdVtMi7JAa28kD1c4xzLr9s95+U5XpDT20Xo/8A5OV6Q1lwtlg9HgvTrixBM4/7s2pKlqXxxngOGajLxbhabg9DD6ZBZOla0gpGrrHHsryJ5xhQhFe80+rTfhWuF/Fes8iivMNrRW/93Rcc19921ZHtovXypK9Iae2i9fKkr0hqJpVn5ZNfMdvPernyaB8Ddw7lMtbWXxpWpN0kk+NWr7atuz3Sc6hxLG0KQto8BIQnBT5R1jyVrmlXcra89KRA9kQnUTUbL1bx7OlJhmS5gGsAAhelmnUPtpcZUFtrAKVA5BFdnA1rnosvTkiNItb69RjgLZyc+CeY+g489bG8tdns6dZaEqyYbn6865nOSzpOO6C7N1ZlypSlZFWiUpSiKB2J959g/u6N/hJqeqB2J959g/u6N/hJqeoiUpSiL4KpHSmcbNpx1yUfxq7iqR0p+9tHzlH2GsNbX5bH+krIWb77C+oLTdWvo+Iavq33FMobRHWkl1wJGTjA48+VVSsuBaZt3UtFuirlKbGVBAGR464vIxXwZpkRjcog4Lps3DbFl3sc7JBz/wC1c4Eo3CwbQxzEtkB1SA2gMFLZcUCcjnxA4Y8tYl1ht7VLgToU2Ky2mMhmQl54IUyU5ycHmOPVVXn2edaykXKI7GKuCdacA+Q1zcsdyaiCW7AkIjc94WzjHb5Ky0SdjRGGDFgk0F+Y4kg3AUxOZY5krDhu5yHFAJJpgc1CLya4VxuO5bAhz2Z9y2jlRFRX2XI6I7AkrAS8pPaDjhxohxp2fs33Q7Cjyojqy6xHeAaba48cZwDnHLx1r+LY7jcGVPw4D8hlPNaEZH0dtfGbHcH4jspmE4uK0VbxwDgkjnmrttqzLmgmCTW/UfWD6+zsvrRW5s+A0mkUCl2ao9XJob8+wGu5Xyapcti5Ivj1vdK3h7HBtbYWFajg5HIYxnNZeU+3ifOS9FLK4OlClPIwVYAA59oNa3t1nm3UuC2RHJO7AK9A5A8v419iWO4T96IUJ5/dkhehGcEdXlrxtqRnljhBJvqDU1OTlZ6X0yugL02fDYHNMUC6hFAAK0zVurTpJJUttHCk9yszbg5b0v690GImn3OM6jpJ68iq5WSza5bwkFmK6rufi8Ajijy/X5q7l2W4NwEz1xHBCUAQ7gaePAfwrAzAiTDzFbDPE4YmtBsWWglkBmQ54N+agxvpSp6L6rApUs3sxeHllDdufKwkKKcAEA8uf/XCulqx3F+K5LahuLjN6gtwAYTjn5sVD5LMD+GdxU3lEE/vjeO9R9Kz49luMuMZMaE+6wOOtLZxjxdtdEOBKuD26gx3JDnwW05I8tUcxFq31Tfhcb9l3Uqudh0JyhdjeLtujpWPSpNnZy7PyHI7VvfLzQClp04IB5Hj5DXcvZO9tp1Ltj4GQMnHM8B11KJOacKiG67UVQZmALi8bx3qGpUmdnrqJiYaoLolqRvA1gZKe2sKVFfgyFx5jZZfQcLQrmP+uFRPgRYYq9hGbBVtjQ3mjXAnaF00pSoVKlXvopUfZ2WOoxjw/wC8KolXvop/L0r5qfvCs5YX5nB29hWKtb3GLs7Qtw0pSu5Lli6neDa/7JrzU4SpxZJySok+WvSrv4pz+ya80r90ry/xrm3LL+B/V/1W58mf4vR2rvgSExJ0WQsaksvJWoDsBzVzXAjO7VC/C4xBbC6JBcLwDgwM6NPPOeFUZppbzqGmUlbjiglKR1k1LL2RvbSFOOWt9KUjUSQOAH01qUjFitZRsIvAIcMbiBqF+zUtim4cNzqmIGEgi+l4OOJGfAq4W6ZKdsdxkWp6IxImXBTzSHnEZ3Z6yFcjwrnCML21MPsrh7xuCoTlNrShtTxGPB8uOrxVQXLJORDZmOQ3ExXiA27wwonl56yTspeQ8GFW17elOsIwM45Z+yssy0Zo5H7Aktoc+s1F1xNTtFyxzpGXGX+1ArUZtQob76Uw0lWmwXFuZcUwUwodst8RwvyEB/UXnE+5GpR48QOXZXVPehbQ7OSVRiqK7EmKeAkPpUohXFekcOAznHi4VW39lLzHQFv215CMhIJA5k4HX24rrVs5dUzEQ1wHRLUjWlrhkpHDNQ+WTghczEgkg1GFMcKerdSmbEqTyWW5znWRQCKZ9GNak1rXPhcrjbG27TCmx5s+3PWlcdemSysJfWo8QOBzzzwPiqLnw07UQ7VIhS4rSmYyY8ht54ILZT+dx5g+KoVey93bbU6q3vBAVpKiBgHOMc+2uR2UvRe3Rtr5d06tPDOOWedePmJiJDEAyxyNF9cai+lw0Y5162BBZE50RhlY1uphQ1FccDWo2AK7wZseXebs7EdjPsNW5MRtT6wlLywOwniD/CsOfGauseyQZrkCI+3IVqZjOpDSWeZURnAPrqqN7JXp5AW1bH1pyRkAY4cD1+Wvjeyl4cdcZRbXlON41pwMpzxFXDp6biQ8iJLE12gGpDsKZqadNyhbJy8N+UyOBQDRXAjTrrhqFFdJcuBf/bFb0JLLygFocdkI0FaOCQnygdprDmyjbtmrAwItsnuoCkLS+UubsqVlI58AevyVUZOz9yivsMSILyHnvxTenJXjsxXTOtcu2LSm4RXIyle51pxnyVDGtOYo974JDqUJwpV2UMW45r1LDkIHqsbEBbWtNN2Sb8qtNmFKLZJ0nbqBOU9FRGTC0qUl5GEkJIIHHtIrBgyxIibQW+MGIcFphbMdpT6crcPNROeJPby6q1zpHZTSDjIqPz2cokMxLib/AIhSmGGdV+aQWgF9aAAXaDWtK9GrMtktplp2askSGu1qcQhYfEhaFFsKORjj2Z81UC4wxb50iKh5EhLStIcRyV4xWKUg9WK+1jpyebNsaMimTQY1uApo71ey0oZdzjlVyq5qXk10nDAYJSlKxayCUpSiLIgEpnRSOYfRg/8AeFekU+5FebYX/Gxv1yPtFekUe5HkrpPI32I21vUVpHKb2oWw9i7KUpXRVpy1D0rk+zEEdXcxx+1/7VQav3Sv+WoPzb/MaoNcPt/80jbR1BdSsj3CFs7Srhs9DVK2RvMdDsdD0pxrchx5Kc6Tk8zWRNsUpOxsWOhcdxyLLK3Qh9KgkKyBxzjmRVUask+TBXOZiOOREAlTo5DHPzVkWiNdpsSdEszLr8d3T3ShCQc44jOfpqWDMAsbCfBdUsLRTPeXVpTTwUUWAcsxGxRc4OOo0pQmujTiVf7hcW421EFFsLCVyQ2ZUsvJxu0c0DjwHb1mod1yLLnXOyTJHc65FwEmO8yN6lfHgDpPYPoqpv7P3KLFRJkwXW46yAlZAwSeVZHtVvSHUN+xr4cUCpAwATjn1+P66u4lozcVx/YG81pfg4UpgMca6VbMkZaGB+1FQKA1GINa45sKYU0K47UvRrdOu7DbypM67pbbS0RpQ2kDGSo8Cefkrq2p2hbtF639vgxHpamEpbnB7WU+Dg+CDgHnVKuFmuNtSldyiPsJVwSpY4H6aj8Dsq3mbXjhz2iHkEkEaryc4xq433atc0vZsHJa7LywBQ68BmOAAF19c6uE1gbU2q0Khy46JMNksvtPuhBTx91x5ip63zY0i+LEZ6M+xBtncu8eWkJec7OJ4jgfrrWJANCAeYBxUEG1zCic5kX3VvN+SKC7Nr7L1LEswRWZGXcK0uwqamt9+gaNa2Wm7R7UzaXroIUWRGlkpjwFgo3akkFagM8Rkmo62Q2dn70/eZc+K5DQHVs7p4KW9qzgaRx6+PkqigAcqADnVTrYL3NcYdci9prnpS/TgLrsF42zA1rmh9zqh12Ymt15pnvqepX9Elq2bH2x7dsP3Bl1amEl5JDRWTpWU5444Y7Ouo/bzeOu2t915p9fciW3FIdSs6xxOcHx1UMDsoAOwCoY9qGNAMDJuIaMfhz4X1UkKzxCjCLlVILjh8WbG6nHOvtKUrCLLJSlKIlKUoiUpSiLcPRUT7X3gTkCSrHmTV6POqJ0U+99/wCcq+xNXs867rYn5bB+kLlFqe+xdpSobaxRRs3dCk4IjLx5qmeqoXa73tXX5sv7Kvpz3aJ9J6irSX/GZtHWF5+FSFibLt5gjKQA8hRKlBIwDk8T4s1HivqG1OrShA1KWdKQOsmuAwnZERrqYEda69Fblsc2tKgivR0K/wBsbDfSRLlOPsCON4veF5OkhSSBxz29VYDsYXexM2xqTHZn26U6VNuPJSlxKjnUlXI4qI9p194g2p/yYHrrDjWS4TXXWYsJ55xklLgQnOkjqPVWwvmI9DDfLu9cu035VDddmyQsM2BCqHtjCrQ0VuzVF9+ep0alerRIjx7ts7ARJYeFpZdVJf3gCNS8+CCeeM9VYd8B2itaZKlRo8+1yFtllLyUodRzykZxnlVRi2O4TZDsaNDdcfaGXG9OCkeMGuyVs3dIW57rgOtB1Ybb1AeEo8gKrM/MRJd0MwDkGunQ0DNi3JHTiqRKQWRQ8RQHDZrJz4OqeilCrPc4bF9vrF7jT4qIKy247vHglbOkDI0nycMdtfbnc4zlv2muCXm8XRaGorWrK1JScFRHVyqtSdl7xEZU9JtshttHFStOQPNWPCstwuLa3YEJ+QhPNSEZFRvnJgOc0QCHPqSL8SCKgUuABN2k44KpstByWnngWtoBhgCDQmuJoL9AwVxciq0bGp30cqin8N+HR4HhBXHj2A182piSbo5cXHXrY3GaWpxgtlBcdPIAkHrzzNVW1WKXc3zu4b7rDSwl8tJGpH0Hrrvl7OKEXuq0NyJsVGveyFNaEpIPIAnPDrqXymLGln/sTkmmc19VobovF1TrzqPmIcOO086KjULquysa0BOF+IVvuk4R7jYmERLXKBaaQp5wpWpCk+6GrPDHMV3xmmF7W7QvynWFRJMbQkpkIBXqA4A558D5K17brHPuiHF22G5JSk4WUY4Guqba5dveSzOiux3FcUpWj3Xk7aqNqx7oz4Jycqo0YFtK5N+OdUizoVDCbFAdSh04h1aZV1PurqqY5d9kbq0kR4rW+QmHE3yRoQg8eZ4nx9dSF3jyZ7dvgsPWpMUw0MvvOLQpbZxg44/ZWvpdkuEBlL82C+w0rktaMD+VZLGyd4kNIdYtrzjaxqSoAYINeNnpl9YboLiaAHHCpPw3A1ps2L10pBFHNitAqSMKVoB8WIpXbeVFrRocWkEKCVEZ7cVxqWTsveVvOMotzxdbAK0DHgg8jz/6xXS1Y7i/Eclsw3FxmyoLcA4Jxz+yteMrMA/hncc3cs2JiDT2wcM4786j6UpVqp0pSlESp7YpRTtXasdbpH/hNQNTuxfvqtX67+Bq+s/32F9TetWk3fLRPpPUt/ilBSvoBciXyvP21xKtp7qT/XkfRivQNefdrffNdfnCq0Plh7pD+rsK2vk37y/6e0KGP11fLFHFsfjvRrhbXbarQ68/I0l1sgcUgE5B4cKoXIcamW9kr2+hDrVsfWhY1JUAOIP01oVnRIkKJlw4ZeRorduBuOil622dhsisDXxA0GuNL+IvGbiCrZFu8Dae5Iib1yG41cu6o53ZUl1PYrHI8Dxrsul5ibLXSelC1zZMuWiQ6jd6UtJBzwJ90fHVHl2S5W5xpuZDeZceOG0kZKvJj6K4TrTcLfoNwiPMbz3JcTz+msq61ZxsNxdCpEB9qhuupeMMDuzZ1jRZ0q54AieoRSlRffmO0b8+ZbBEC2vbNS5Kbk6IT1wEwrMc60gEZTjr4/ncq67fdDdEbSXCGIrS5ZbRGbkrR4WngSQT2cfpqoJ2Sv6kjTbJBQRkcRg/XXR7WLsQ+r2PdIY4Onh4HDPH6MVOZ+aa5hEsQANd5o4VvBwyjdffjUXKMScuWuBjg1N2GFQaYjGg3XAK4WGCuFtRHuE2TACnI7inktOISltWNIHPjnhyrAvzR2is7VwUqNHnQCth6Oh1ISpKeOpAz9nPqquMbN3STFbkx4DrkdzGhYAwrPAVke02+8P/AIVI8XAeurfyiYiS5gNlnZLqnPiaX+zjdXXU3YKfmILYwimM3KbQZsBWo9rXTVTSpJpjPR+8neM7xUwOhBdSFlAGM4znmOVZljXGhbFyXZzTUopk79qOXkjUQAASM5wD1cziqxI2euUSOmVJgutMKIAcUBgk8BXcrZO9JcShVsfDigSkYGSB18/JUMKPMw4gc2AahmTnz4HDgq4kGA9haYooX5WbpGO84q4TFyLk3sm/LkR3JLT5XJy+gacqCh19g+rFZN0kN42gEv2NjQ5KFbt6M4nfOq/NBwcnPXmtdps05S5SBDcKov8AxAAzu/LXXGt0mWy+/Fjrdajp1OrSOCB4/r81XHnWNeOZNXa8aNyTm306SovN0O484KN0AXVOUM/QKg3ZlerpLVEjbPR0w7XOcDCGlLeKFltY/NzngPHyrLkMMq24l3d12M5FjsJdbAfR+EWEaQBx55BrWISBnAFNI7KgNtZRq5lQC0i/4RQZunaFKLKyRRr6Egg3Y1NdN2i7rV4nJj33ZuI7bCY78KUQhMmQjWUqOSQeHAKIqdjTY7s2Q04ILs8W8plzg4E63SMBA44PAcT4hWqiB4iaFI4ZAwK8h206G/nMipurrpXNS7HdtR9lB7MjLIArS68VIurW8atJ1BcigtkoUAFJ4HB7K+UpWuXZlnL86UpSiJXobZglWz1sJOT3M3x/7orzzXoXZf3u2v5s390Vv3I73iLsHWtQ5S/hQ9p6lL0pSuoLRlUOkokbJSsf1jY/8QrSQrdvSX70pX61v7wrSQrkfK38wb9I6yuh8nfcz9R6grJsIlI2ljOurbbZaStTinFhIGUkDn4yKsjEllKW5JfaN3dWiA4N4nCUJVlS9WccUAcaoMG2Srq6pqBHVJcSNRSgZwK5CzziuUkRHCYo/D8PxeO2sdJz0aWlwxsIkEm/ThhcbwAd5qrualIUeMXuiUIA0a9eckZswV3uzjM13aO1CRHadmPtyYylOjQ4AB4OrkD4PXUaqChqxxrD3VFXOky985h4btlATjirlmq5HsdxlRVSY0F92MBnWls4x/GvjFlnyYTkyPEdciN51OpxgY5+aq4k7FjOLzANSCM/sk1Oa/GleCobKw4YyRFFAQc3tAUGfhpz5leok6Pcdt7jLjvNdytxFMhxbgSFHSAMZ58QahpMMX6yWqPGlRm5lt1sPMvPBAxkeECeBHDqquwLRNu289j4rkndYK9IHg5/6NcI1slzXHmosZby2UlTiUjikA8a8dPxYzKPgkh5d01IN12ag03KoScOE6rYgBYG40uoCL789dWah07HtaGpN4gvxpDLsWwwwy6/rAS46oEAAnq58aiW7LLRsjeWVrjLfU+mSUtvpVhA5ngardqi3efDlxbQy5IjOFBkJQBg44p51yt0C8sQpsi3R3REWhTUlaQCNI5g1dCdEZjawXXh+GsZN114ADc+lW5lTCcQIouLbjTMa33ilSXZtCulwjypUC1QY7trSyIaWZLrriFLbPI44581RdkYGzlsnzUuRpUyQoRY7KnElJSVY1KTnl5arcXZe7To7ciJbnnmFjKFpxgj/oVizbTMtzzbM+MuO64MoQoDJ6qiiz0UPEyYDgQLjU0FQAKXU+52BSQ5OHkmAIovN4oL6Em/1q6jhcOlbQuslu8PXG0SXobDMmKhxiQ24n8Yk8Uq48RnH0ZqvQCuz7HzEvswJbqZmvcvLQ4NIGCoAHicg4qmzbfItr5jzmFMPABRQvGePKscAdQFUx7Ze6MYjodH0cMcK9Ga/tSFZbRCDGvqyoOGNNdc+fgtjzoiL5E2XQ6YMRppSlSm23UJS2kkHAGesD66+zZMDaFraOG0ksSCtLiFvSEaCtHABPYCB461vpHZQgYxVBtqpP7P2sb7z6uTjS7SqxZdAPX9nC7D1srTfovza1sKyyW4sCys3JMOfLMgGMFupzGZ4EkqzzyOANVfaxONo7isKQtLjpWlSFBQIPLiKhcDGKYxy5VZTNoGYl2wMmlKcBS+4V8BXUCS5iMYuVWtbs15rdfd/s519pSlYlZJKUpRFc+jAkbTEdsZefHxTW6eytLdGHvnPzZf2prdPZXX+Sn5b/UVzjlB790BKUpW3rXkpSlEUDsT7z7B/d0b/CTU9UDsT7z7B/d0b/CTU9REpSlEQVR+lT3uI+co+w1eBVH6VPe4j5yj7DWGtn8tjfSVkbM99hfUFpurX0ee+LiVBPczmdPZgVVKzLdd5tocW5bpCo61jCikDOK4xIR2S00yM/BpqumzcF0eXfCbi4K9wBCkWmGhh2Q9BauTapKp6cKBPBIT1YyRn6axrU5dF7evtzFPFjeOB9DhO73PHGc8MYxiqhcL5cbshKLhMcfSk5CeQB7cCubu0N0fidyOz31x8YKdfMdhPPFZw2tALmUBGRQ3UvoCKG80GGc59Kw7bNjAOvByqg1qaVpfheegZtCslofcTcbb7KJuHcaVhNt7mIDZTrONWOfMeOpi2TXLW9tU9O0uITNbS+lA8EpUrBx9BqhwtoLnb2DHhTnWWfgBXLydlfGb/co0V6KxLUlh4qLqTg6yrnkmkva8KAGYkiuNMS2lMbxuIFy9jWbEil2ABoM+ANa4XHfU36lf7TblbNxZ1tyDIfjSX3CDnCE+Cjzgk1W705MasezvsWt9MYsEks54vZ45x1/zqIZ2mu0d1bjM5xK3EJQpRwSUjkOXlrqh365W4OJgzXGUuKKlpB4Enrx1GvI1pysSEILA5raUwFReCM99aX4YpCkJhkTnXEOdWt9aE0IObWKK8Oomq20tqYS93LVEaXcvg8B4WoeTH1VIRV2Aw7XuzK7kNzc7nCyCgOccZ/5M8vorXEO/3KAp9cSYttcg5dVwJX5Sa+jaG5CG1DTLV3M0UlDeBhJScg8u2p4VtwGZTiwkkk3itLxQY5wPW15rr44llRnhoDsABiRX2r8M1aDQBSt6ttk7sTtFtA3fnXi4mG7vVJOSE5HuQerHKsdsW1Gxd6FqeluNl5neF5ISRxHLH01B+3G9lanPZBetQ0lWlPEeasRm/XCPEdhsylIjOlRW2AMKJ51bm05YNyBU3PvIv9bD97fVSiQjl2USB7Fww9Xo3aFadoHLg3tRb0WhTwjaGO5EtEhBTgZ5cPLWZtL+Btd6Ng1AeyIEss+6xoHZ1aqpkXaG6QovcsWe80xjASlXLyHqrHg3OZbHVPQJDjDih4RSfdeXtobWg+vcf2mP6bqer4F1yebotGXj1KUx9ahr63g33qSl3C9s2+CiW863FdSd0dXhLSFfndfA8qlttJ0pnaV1hp91DLrbAW2FYCsAH7RVZfu02VMRMkyXHZKCClajnSQeGK7ZN9uMyWzLkyVOSWPxayBlP1VZGeZzT4eW68tpsAIOfXh0VV35I7La8tbg6oGk0pmvpTHhmWyJXccDb1t15Rlz5SkpabCsJYRowSfGcHA8ea1ldyTdp5UST3Q5z5+6NZCto7oqcmcqYsy0o0B0gZCfNWFMlvz5DkiWsuvOHK1kYyaktK0IM4wthinrl28DG81KokZKJKuBea+qBjoOa4UFF0UpSsAswlXvop/L0r5qfvCqJV76Kfy9K+an7wrOWF+ZwdvYVi7W9wi7O0LcNKUruS5Wup38U5/ZP2V5pX7pXl/jXpZ38U5/ZP2V5pX7pXl/jXNuWX8D+r/qt05M/wAXo7V8ORy5+Ktq3NuNP2magJ9kI816KkCSy54CRoPAp+g+etWtOrZdQ60dK0KCknxipaRtbe5Lam3bi8UKGFYwDj6K1Wzp2DKQ3tiAmpacK4V0kUrXEYLPT0pFmXtLKXA4nOaajXDDOpzZANThNsV1KlRG190NuDkhTZ4+QEV2WK5vXTae53lYXuGYzpB44SnACR5h9tU9i5S40V6Kw+puO+cuoSfdY7ak7ZtPKs9ofhwCpl514O75JHAAYKcePFXUraUJvMsiGgZU7aVyR0V4qCYkoh5xzLy+g2A0yjtNBgs51by9gUKeU6pfsjzWTkDRUvEu7Sdm0Xx/WLrEaVBbWoY3hONKvoGfrqAVtjOlWmfAuK1S+6QgIWcDd4OT1cc8PNUNIuEqVHYjyH1rYYGG2yeCa9NowoDg6C4k5AF4FzgTQm/NiMdC8EjEigtiAD1ybjmIFQNuBrRWJtTq+j9/SpxSvZIciTnwatJLh2+jH8Jp9jcZ489Jqgw9p7vb4yI0OatlhHuUAD1VmRtuL21JZdfnOPNoWCpBA8IA8Ry66nlrTlIYh5ZcKZGYfu116+jWoo8jMuy8kChys5/epqzU46lLW9cdvYcG5d36PZBQHcqgledPXnq/lXKzrmBG0ypSpCXPY0FsuHw9HHRnHXioeTtrd1yH1Q5S4zDjiloaABCcnOOVYo2qvKHHnETlhx4AOnAOoAYHVVPnGUY5gDnHIFK0F9zhXHXUXXdKeQzDg8kAZRribrwaYUGFCc6mdmJsp+zX0NvOOzmIwEXwsqQgklenrzy+quplbzuwlzNyU4oJkt9xl0kkLyNWnPiz9dVmLKfhPpfiOrYeSeC0KwRXdcLtOuq0ruElyQUjwQo8B5BVgy0GiAGuqXBrm6jWt5qc3YFeuknc6S2gaSDXOKZhmv06zcVh0pSsGsslKUoiUpSiJSlKIu+F/wAbG/XI+0V6RTyHkrzdC/42N+uR9or0inkPJXSeRvsRv6e1aRym9qF09i7KUpXRVpy1D0sflqF82/zVQav3Sx+WoXzb/NVBrh9v/mkbaOoLqVke4QtnaVe9iZgh2K6reyqOqQ006k8RpX4J+36qk7ZCXs9bZ9qB/wB4ciyJLpHHwBhDfnGTVBj3y4RYLkGPJUiI5nU2AMHPOu5rae7sOOOtTnA44lKVE4OQOAFXsra8vBhQmOBJaKV2kk59g3qymLNjxYkRzSAHEGmylM12fgrMluK5sRY5F4eWmNHddUplJ8N9WThA+vJ6hUquSqTtrs26hBZQuCFBsHgMpVw+zzVQJF/uUqK3FkSlLjtkKQgpAAI5V3na29KeQ8qesuISUoVpHAH6PJVTLXlm5IobubzCpyOnC4UG1H2bHdU1F+XdW4ZWGbTiejBS867QINnudujTpFzemOgjeNlKWcHjjJPH+VU+uyRIclvOPyFa3XDlSsYya6616bmTMvF1ALhsrXSdOlZmXgCA05ybztoNmjRxSlKVZq6SlKURKUpREpSlESlKURKUpREpSlEW4Oin3vv/ADlX2Jq99dUTop977/zlX2Jq99dd1sT8tg/SFym0/fYu0oahdrve1dfmy/sqaNQu13vauvzZf2VfTnu0T6T1FWcv+MzaOsLz8K5ssrkPIaZSVuLVpSAMkk1w6qktn7sLJdmJ+6L26CvB1YzkEVwGC1jorRENG1vK69FL2scWCrqXDStgNPLO3z7KC4WWIBbIGdOoI4/TVZuCpLWx9k9jS6lpTrvdRaJB3ufzseLlWPE27vLE1p6RLcfZSsKW0cDUOzOKwU7RXCNNlyLbJciCS6pxSEnI4nPLlwraJi0pWKx1HO9YuzXipabr/wBNMQsBCkZhjm1A9UNpfcaVF92N9cCFfLaVHaTZxUrULgq2r7q+EeHg6vHjNVy4MMT9nZUu3qnxWokpGpiS5rSsnhlPXkZqBjX65Q5TsqNMcTJdGHHCQpSh9NcpW0V0nLaXLmuOllWtsHGAoHnjlUcS1JeLBcxwN9dGcNAJNa5qnSblWyz40OK1wIuppzFxIpQ3X0GjHUr7ernBsm0qp8ifIW+iOE9wpbOleUYGVcsVX9pXZaGbGbMXmoioqVNJYJxvSfC5decVW7jdpl2cQ5cXzIcQMJKgAcV2Qb9crYypmDNdYaVklAPDPaOyqY9rw5h0RlC1jjUEY4g6dWkUuOlewrNfBax9QXNuIOBuI0a84OcLYSG1PbS3xlK0svu2oCQrOEocIGScdnCod5+EnYe7xbSHFtMSGkqkHIL6iRk46h2CqtCv1ytxfMKWtovnLp4Eq8uc18avtwYgrhNyVJiuatTYSMHPP7akfbECI0jJIJEToysKX7z2KNtmRmEetWmR/bjW7doU9sKW91ft+p5DPcJKy0PCAyeXjq0Wsxn07NqZW47EadeQ0qYMOl7BI8WOB8wrXNuvtwtCHEW2UqOlw5XgDjXGdebhc3G3J0t15TZygk4CfJ2VRKWtAlZdjMklw/8A6Dsa6tGOhSTNnRZiO52UADt+EjCnb0K0bMOznp17RelvKiGM6Ze+J0hWeHPrznFHHXY9n2MYKnG3FyFLUkEglJcGMiq1M2gudwZSxMnPPNJIOgq7O3t+muK73cXJ7c5yWtcpsAIcVg6R4vOfPUItGCyHzbco6zje4OOfNQU01JuUnkUV78t2SNQrS5paM2et92AAvxV8jIce222oZQ5u9cVadSlYCchOCfJUep2E3sVeoto1rbYdaC5JJG/USMnHUOyq4jaq8oedfTOWHngEuK0jwgOQ5eWuhq+3BiG7DakqRFcKitvAwonn1VcutaXIcADfzmYfv4Z9+lQCzowIJIuyLq3erjm3KOFKUrVFsSUpSiJU7sZ76bV+u/ymoKp3Yz302r9d/lNX0h75C+pvWrWb92ibD1Fb+Ffa+CvtfQC5CvlefdrffNdfnCq9BV592t9811+cKrQ+WHukP6uwra+TfvD/AKe0KGq13x51vY/ZndOOIJD+dKiPzhiqpUjIv1xlR2Y8iSpbLJSptJSMJI5VzyVjsgw4rXV9YUG8HsW4zEJ0V8NzaUaamuwjtV+JWb+pTeVThYwYmeevHMeOq9ZFSXtnNoxdC85HDaSjfEk77Jxpz15xUFMv1ynOsOypbi3WOLSxhJT5CPJX2VtDdJy2Vy5rrpYUFN5PBKh146zWajWrAiRC8A3ZXTlCl9+bjdgsVCs6NDZkkjNffUZJrddn4X4q6tuOtbR7HxVLWhSIaN6jUeZSeY+isezMGYxtkw5J7lbU74TqycIG8Vk+aqg1fLi1PVcES192KBBdJBOPp+iu0bTXVIkATVgSTl0aR4XDHHh2Yr1tqy+VV4NKuu1FgZp1IbPjBtGkVoL78Q4uwproKqyXO4tNbGxFWMPRmo8/Q0sq8JRCT4Z8ZJ5eSsR+fLa2MtslEh1MkXBw7wKOeRqAVfLgbd7HKkqMEDAawMdtfXL5Pdt6be5JUYaQAlrAwMVbxLTY8k1I9QNu03a8LhrUrJBzKAgGj8q/EjQbrzwVsCI8jYqzyrzJX3My+6txsHw31ZOEj6c5PUKlXJBlbZbLuJb3SFwQpLY4hIKVcP8ArsrXzt9uL8JuE7JUqK3jQ2QMDHLqrJO115U6h0z17xsFKVaRlI81XbLXlmhoobubvoKksxrfhdcNudQPs2OakEX5d2YBwuzb9yndoUoOzjS9nC6mAiQ4JySPwm9J4FeOY54+ipXZhhu1Wi3NSpUaOLk4pchl1WFONKSUpAHX21SG9o7oyJIblqSJSip4BIwskY48PFXXKvtxmvRnpMlTjkb8UogeD/1wqJlqS0OP5QGkuoBTNjmvNKjNpJVbrPjPg8ySAKk1zm66t19+fRS65dFxhLt0+TEdB1MuFGT145fwrGrJn3CTc5BkT3S88RgqIwTj/wB6xq1yLzZiO5v2cyzkMPDAH+1QV250pSlRKRKUpREpSlESvQuy/vdtfzZv7orz1XoXZf3u2v5s390VvvI73iLsHWtR5S/hQ9p6lL0pSuorRVUOkv3pSv1rf3hWkhW7ekv3pSv1rf3hWkhXI+Vv5g36R1ldD5O+5n6j1BWTYDPtut/A4w5nH9g1J38INgjrsC3U2lElaZqTwc3hPNeOrH8Kqdvucu0vl63vlh0pxqSOqshG0d0bRJbRMUlElRU+kAYWSMHPCsXLT0CFJGWfWpyqka8nXnyb1ex5SLEmRGbSgpcemtRTXccxVovrlwb2whItanhG/AiIlond6OGcY4Y55qXiTWLbL2qeZAVCTLaQ4kDIwrwV48581a+jbQ3OJE7liz3m4+MBAVyHiPVXGNfLhEhOQo8pSIzmdbeAdWedXsO2IUOKYoreS6hvoS0igvwv1YAUVq+zIsSEIZIuAGgkVBqbsbtd5Jqtg2iCvZ2JPtZOZD0WTJcKTnCE+AjzjJrB2OSmzWRqe5LjxHZ8pIJfVjUyj3QH05qps7T3eO4p1mc4lxaEoUo4OUjkOXlrol3ufPaYalyS62wdTaSAAk1V53lYZY+G0+oCGjRWmeuivSV55tmHhzHuHrkEnPcDmpppuVwsdvTadqb9FdLiIoiOqSW+J3ZwQR9H2VjsC3I2K2gFnelup1M69+kJI8LqwfLUH7b73vS4J69ak6VHSnJHZyrEZv1wjw3YbEpSIzpJcQAMKJ59VRecpRjchjTT9pfS8ZeFPW31VfkMy52U9wr6me45OJN25T7hkQdjrO0N627JnKeCU5BKBw4+LiKl5tvTO6SpC5Z0xIraX3VK4DCUD6skeY1A3Lby6SpIcgPrhMhCUhoaVAEDieVddw21uUxLIZeWwoRw1IVwJePHieHjqczsgz1couDSylwvyARdfnrXNgovJZx1+SAXZVb8Mog6M1KXKR2za7vtlvugkMTHUKWxIdYVqTz1IHi4VSqzW7vNat7lvbfKYThytoAYJrCrAT8yybjc80UJArt8UWYk4D5aHzbjWhNNniqUpSser1KUpREpSlESlKURXPow98x+bL+1NbpFaW6MPfMfmy/tTW6RXXuSn5d/Uexc45Qe+9ASlKVuC15KUpRFA7E+8+wf3dG/wk1PVA7E+8+wf3dG/wAJNT1ESlKURBVH6VPe4j5yj7DV4FUfpU97iPnKPsNYa2fy2N9JWRsz32F9QWm6tfR+lL18XHdYZkIcYWrS62FcRyxmqpUxs5fUbPzVylw+61qbLaQXdGkHn1cequNWbFZBnIcSIaNBvXSp6G6LLPYwXkKzy7K7cYMZi8QYsC7vS0oYEdKUFbX55IGeAGePiFYm21vZLMS4xIRhNIdXFdQW9GdJ8FXIcwDxqFsN9YsVwemJgl9SkqSwC+U7kHx4OTjFdre1LirPNt9wZcnmQsLQ67IOWiOWAR1Hz1nHzklHl3sfc52fH2fZqckXm/AYYrEtlZuDHa5t7W5sPaxoKnC7E41orFZ+4b0iSG7fbm7Ylle7jJAMslI4EHmTmsyCyuRYrA6xCtKt+oolGS2hJUkHHDPEnGeVVlva9mO6ZUWzRmLpuygSULIQMjGQ3yzX07V2923QYcuxd0JhZLajLUMqPEk4HWau4VoSrW+tEFaaCM7SP3TS4G6hAzG9W0STmCbmGlcKg0uIP7wrfS+oJ0XXz0WE2lO1cO2W9txUdaRFS4yCpJVwOM8cdnnrrkKjWLZaEoNQrhIZlhqQdyOoZKNWOOOGT5aiW9uVp9lnHYWqRcgErcafKNCQMJAGD4+vjUaq+MK2cTZxAIUHN73RvySV9unHZ1ZqN1oSbGHmnX5LqGhuOVUCmTopqFAFI2TmXOGW27KbW/H1aE1rXHiaqxrvyWtm4N0NstynHZa21o7mA8AZ4Dx8uNcW4zt62Ti9yRIjTjstaHH90E7ppOVZKurHDy8qrz99Ye2eYtIt+hTLm8D+/Jys8zpx15PDNditpE+1oWVmGpoa9ang+fCOeOU45HszUPnGC9xEWJVvN6/aoKjDPTHDPipBIxGgGGyjsv8AtvpdXNoVpu4tHsps21JTF9jXmy446hkNhxWMAnsST1V9ukaZB2bvDtwtltjOJcQiOWWUcEKODxHXg86rkjaiFJXbCuygot6NDaFSiQoDlnh2jNcXdrEyoNzjzYJffuDm8cfD5SEke5ATjkMDr44q5faEqTF9cetWlAfgpfdX2sNpJULZKOAz1fZxvHxE3etox6AFXBSlK0lbUlKUoiUpSiJSlKIlXvop/L0r5qfvCqJV76Kfy9K+an7wrOWF+ZwdvYVi7W9wi7O0LcNKUruS5Wup38U5/ZP2V5pX7pXl/jXpZ38U5/ZP2V5pX7pXl/jXNuWX8D+r/qt05M/xejtXylKVzpbolKUoiUpSiJSlKIlKUoiUpSiJSlKIlKUoiUpSiJSlKIu+F/xsb9cj7RXpFPIeSvN0L/jY365H2ivSKeQ8ldJ5G+xG/p7VpHKb2oXT2LspSldFWnLUPSx+WoXzb/NVBq/dLH5ahfNv81UGuH2/+aRto6gupWR7hC2dpSlKVgVlkpSlESlKURKUpREpSlESlKURKUpREpSlESlKURKUpRFuDop977/zlX2Jq99dUTop977/AM5V9iavfXXdbE/LYP0hcptP32LtKGoXa73tXX5sv7KmjULtd72rr82X9lX057tE+k9RVnL/AIzNo6wvPwpQUr58XYylKUovEpSlESlKURKUpREpSlESlKURKUpREpSlESlKURKndjPfTav13+U1BVO7Ge+m1frv8pq+kPfIX1N61azfu0TYeorfwr7XwV9r6AXIV8rz7tb75rr84VXoKvPu1vvmuvzhVaHyw90h/V2FbXyb94f9PaFDUpSuWrfUpSlESlKURKUpREpSlESlKURKUpREpSlESlKURKUpREr0Lsv73bX82b+6K89V6F2X97tr+bN/dFb7yO94i7B1rUeUv4UPaepS9KUrqK0VVDpL96Ur9a394VpIVu3pL96Ur9a394VpIVyPlb+YN+kdZXQ+TvuZ+o9QU/slbo06bJenN75iFHU+Ws41kcgfFXcztPDcSXZtmhqkNuJVH3DQQkDrSvtGOVRNnu79lmplRdKiUlC0LHgrSeaTWbMv0ZdvkQ7VaWreiSUl9QdLhVp4gDPuRWJgTMOHLAMeGuFa3VyvhzUu10pjer+NAfEjkvblNNKGtMnHKzjHprhcrE/fExtnrTc12y3uOSHnEOoEcDKRnGOw8BWVCalzNmLZJtVpgSn3H1oeDjKMaASBxJHi41UZd9YlWCJakwC0YqtSHt+T4R914OOvJ6+FJl+Zk2CJaUQS0Yy9aXt+Tkn3Xg468nr4VkxacPLcXxKjmxhccr1a35Oo6uyw8gfkANZQ5RxvGTfS7K1q6QrRa410ukyPDE2GXW4rbTaC4lClYKyOB4Dhx8tROy9uVB2mulqeYjvbttxSd+gKwU+5PHkCDxqGXtQ4izwrfbmnYHc6ytbrUgguk88jH8eFSHt3jG6O3FVm1SHY+4We6z4Q4DPueeBUwnbPc+G4ENLTXA09auUMM1wv6FEZWcDIjSC4OFBeK+rShN+e83dKzocF+27M3x+cxbnXklK2lt6HCkqVhXLkOyuV5tSbvbbCmO9bYUiRHDhbKN2p1ZxyIHLj1nrquW6/xoFquFvNuLqJp4rMgjSBxSOXV9dSDm2MFwQNVhQp2AgIjrVLUQnHLIxx4gVQybkXwBDe64tAocrHLJN4bo7Aq3S002LltbeCTUU+EAXFxz967LghcTYtDUmKw3MROMZxe6GvSBnn25xxqn1YbltSi52lcJ+B/vC3y+qSHj7s8zpxyxwxmq9WCtKLBixGcy6oDQOtZaQhxYcN3OihLidV6UpSsUsilKUoiUpSiJSlKIlKUoiufRh75j82X9qa3SK0t0Ye+Y/Nl/amt0iuvclPy7+o9i5xyg996AlKUrcFryUpSiKB2J959g/u6N/hJqeqB2J959g/u6N/hJqeoiUpSiIKo/Sp73EfOUfYavAqj9KnvcR85R9hrDWz+WxvpKyNme+wvqC03UrYrMi6uyVyHjGiRWi6+4E5OOwDtqKqb2cucWEZsW5laIU9jdOOIGSg8wrHXzNcXkmwnTDRGw8UrTNWlV02aMQQSYeOrHEVprAqsuPA2afKZCp8uNGQopdadSC4cpJBTjx46qy5Fm2cjwrfKedntNzkLU2SUnRp4eFgduOVQ1wi2eHBKYc9VwmrWCFIaLaEI6wc8yazb9Igv7P2SPFnIfkQ0qS4hKVD3Rz1jqxWYa+HDhxMuHDqBXGt9RUY6K3ArGOa97mZL30JI0XUOrTnOKyouzMG5x7NItvdK0SpBZlgqGWsDj1eLNfIllscqZeEJXMVGt7ZWFhafDwSD1dfVXTYL63YbJcS1NKpkxOhqMEHwDy16uXI/VWdY4UKDspJkTbimI5dssIKmyoJSlRzy6zVzAbLRcgtY2uSXOwoKCgz5zQ0rnVvFMeHl5T3UqGtxqampzX0FRXUsaZZLKzGsciOJxbubpThS0goAOns55P1V2Xiw2S1PzY7guTTjKDofcSN04vAIGQPH9RrNmMW9dj2fcYujbsa2yt287ulAEk6+XPkPrrhtFPtt2enOL2iW9GWkqYhhCgAsDwefDmD56uIsCAyG/1WVOTS9vwnKONfa0V1KJkWK57QHOoC6vtV9q7Njk6aXKMu1kt0IWZyK3Odbmtpdc5HSg9QwOdSb+ylmYuF2h6pylW+MHyQtPhjGcDh46+T9o+52LJFs19QlpltLUjDZwkj87iOVYG0l/CNp3brs/OCt62kZSk9QAIII45x9lRxTZ8DKfQG9t1G4Fprk31N9K4biq4YnYuS2pFzr78Q66t111QFjRbXbHNl3rq93UXmZAZUhK06TnBzy7DUtN2csFulNMzBdEMuMpdMgJCm0ZBIyQPF9Yrg/fmrvsm9EuNwjtzXJCXA2lkpCUjA44GM8zUhdblarq+yhzaVTVuDCWnYyG1+GQPNxOOrqqqHDkxD9TIJyW3nJBr61a+tdmrn0Lx8SZL/AFi4es6tMo3XUpRt+embTcq2mzW+BbIk2+PydU3UphmOkEhA/OJPb2VnQ9mbXJauxjvyZ5htJebLOAVhQOEYwfCBBzXQqXbL5arfGuE/2NkwElpK1NFxLrfVjHIjAqRs9ztFqZvXsVclRFPtIbjKWhWorSCSrkcAk8qt4EOU5xtQzIpjUZVcg1uJ+LTTNSqlixJjINC7KrhQ5PtCl4GFNFc9cAoiVZrba3YUO4uvuz3FI7qbaxpaCuScn86pVnY+FI2setLCZa4jDY3r2UgpURkcccuIGOdY11k2q7u265me1HuK92ZzW7URkH3Q4c+H2VMyNqIL21kZ5qcyxaWzv1qQhQLq9OnwuHE8sdWBU8KDIh/r5OSHMpeKltDjU1GbKOrYookSbLRk5WUWuriKGuagv0N4qGb2etdyiTxZRMduMV4I7nWtOVI1Y1Dhx66jdp4Fstc1MS1OPOuNj/eFLUCAr4IwOrjmpmDcbbYE3C4264My7s66QwChWlDZVk8xzI+yofahFrVOMmySkPNyPCcaSkjdr68ZHInOPpqynGQBJksDMu6tCMKmlL8fi1U1q6lnRvKaOLi2+la40FQbsMaaTXQoKlKVrKzyVe+in8vSvmp+8KolXvop/L0r5qfvCs5YX5nB29hWLtb3CLs7Qtw0pSu5Lla6nfxTn9k/ZXmlfuleX+NelnfxTn9k/ZXmlfuleX+Nc25ZfwP6v+q3Tkz/ABejtXylKVzpbolKUoiUpSiJSlKIlKUoiUpSiJSlKIlKUoiUpSiJSlKIu+F/xsb9cj7RXpFPIeSvN0L/AI2N+uR9or0inkPJXSeRvsRv6e1aRym9qF09i7KUpXRVpy1D0sflqF82/wA1UGr90sflqF82/wA1UGuH2/8AmkbaOoLqVke4QtnaUpSlYFZZKUpREpSlESlKURKUpREpSlESlKURKUpREpSlESlKURbg6Kfe+/8AOVfYmr311ROin3vv/OVfYmr3113WxPy2D9IXKbT99i7ShqF2u97V1+bL+ypo1C7Xe9q6/Nl/ZV9Oe7RPpPUVZy/4zNo6wvPwpQUr58XYylKUovEpSlESlKURKUpREpSlESlKURKUpREpSlESlKURKndjPfTav13+U1BVO7Ge+m1frv8AKavpD3yF9TetWs37tE2HqK38K+18Ffa+gFyFfK8+7W++a6/OFV6Crz7tb75rr84VWh8sPdIf1dhW18m/eH/T2hQ1KUrlq31KUpREpSlESlKURKUpREpSlESlKURKUpREpSlESlKURK9C7L+921/Nm/uivPVehdl/e7a/mzf3RW+8jveIuwda1HlL+FD2nqUvSlK6itFVQ6S/elK/Wt/eFaSFbt6S/elK/Wt/eFaSFcj5W/mDfpHWV0Pk77mfqPUEpSlaatlSlKURKUpREpSlESlKURKUpREpSlESlKURKUpREpSlEVz6MPfMfmy/tTW6RWlujD3zH5sv7U1ukV17kp+Xf1HsXOOUHvvQEpSlbgteSlKURQOxPvPsH93Rv8JNT1QOxPvPsH93Rv8ACTU9REpSlEQVR+lT3uI+co+w1eBVH6VPe4j5yj7DWGtn8tjfSVkbM99hfUFpusq3W6TdZSI0FveOqGcZwABzJPUKxas2x6g6brBQtLcubDU3HUpWnKuzPj/hXFpKCyYmGw34HozG7ppRdNmoroMF0RuI76V6MehYE3ZuZBZbkLcjPRluBsvsPBaEK7FHqrPc2GntObpcu3h4o3iW+6PDUnGcgYz21lxbbKsezF6auzKmXbgW2orCuKlrBPEDxZHmq2XOA7JvMJqXZmnYPciA9NUChbYwcjXnhjh562aXsqXitq5hBOTdU3VLhQ0GoG8XVvuWCjWhGhmjXAgVvoLwADnOsigN+a9UKDshMuDMRxmTCQZadTLTj+lah/ZxUc5CfTcBbHJLZ0OlAJcy0lXXxqX2PZU5thCTGLj7LDq9J4kBGCAfEOXnqwTLQZjdycuFmatz7cgGE80nSp5Ws8CMnVkcfpq0g2fDmpYRITaEEg4kOoATgKCubheriLOPgRyyI4EEVFwBFSQLiammfpKr7+xtxjCRHXOhFbCC65HTJyrAGc6e3H21jQ9lZM23Mz0y4LMd1WhJdf04X8Hy+Krbtja5s643LuS0BkJRrNx1qTqSEgkdnHl9FYMjZ26N7M2WG3DecdMpUh1KU/ixyGfHg1dxrLhMjxGthOLWA53XnKAAwrnzXaFbw5+I6EwmI0OcRW4XChNcdQxv0qGTsVPVc3LaJEPuptveKTvuQ83Pr8hFYsHZqTcI81+PJiBqGSHVKdxy6x4jjhV9ZgSD0kzXFtLSyuOohenIwUgZ84PmqOt532z20kG1QnG4cdoIQpSPwjzmTqKvHwHDqFVGyZYONWm4xBnqckVGbevBaMfJFHA1DCTQUGUb8/jFVObs3IgNQnX5UPdzCA0UvcMH848OQ6zWZ7SJ4uBgd0Qu6Q3vdO+5J7eX01N3NDMSx7Nt3KxOz3CzoSd6tvSokeDgcyf4VNJhv98F14RnNz7H8Mg49yBjPl4V7DsiWdEApiYYpU1GU2prd1VVL7RjhhNRcHX0F9CAM6oqtkZIDKm5tueQ66GQtuSFJCyMgE9Wf4jtri1snMevDlqQ/EMtCdRG94HxcuY7KlV2e4KmWyQmz+xTIloRuUKUStXutWD2AHj4qssIxT0gPtJsa25aSpapm/WRgp91p5YPKqIVly8VzQ5pb6zReXXgg4erXfRVvtCPDBIcHeqTcG3EEY+tQ9FVQlbLyRbZM8SYao8ZRSspeycjqHjPUK5jZKWYsGSqTCS1NUEskv4yezl9B8dWGz28MbJ3o3qPITHbmBwtpTgr044eIZHE9XGsi7NzLpZ9ln+41IJlfim0YCEavBHk0j6qobZcuYfOFhqWg0qa+3k6FUZ+Pl5AcKBxFaCns1GfSoYbNNrlqszUdgXhLI1L7r/B5BySBjOrHVyxxqry4xhyXY61tuKaVpKm1ZST4jW1mVoibeOR4MZbj8gl2XIWj3KNOAlPYMgces8K1XPZcYnSW3kFtxLqspUOI41bWvKQpeGC0XhzmkjCgpTMKm+8qezZiJFeQ43FoN+NTWpxNBoHeselKVrKzyVe+in8vSvmp+8KolXvop/L0r5qfvCs5YX5nB29hWLtb3CLs7Qtw0pSu5Lla6nfxTn9k/ZXmlfuleX+NelnfxTn9k/ZXmlfuleX+Nc25ZfwP6v+q3Tkz/F6O1fKUpXOluiUpSiJSlKIlKUoiUpSiJSlKIlKUoiUpSiJSlKIlKUoi74X/Gxv1yPtFekU8h5K83Qv+NjfrkfaK9Ip5DyV0nkb7Eb+ntWkcpvahdPYuylKV0VactQ9LH5ahfNv81UGr90sflqF82/zVQa4fb/5pG2jqC6lZHuELZ2lKUpWBWWSlKURKUpREpSlESlKURKUpREpSlESlKURKUpREpSlEW4Oin3vv/OVfYmr311ROin3vv8AzlX2Jq99dd1sT8tg/SFym0/fYu0oahdrve1dfmy/sqaNQu13vauvzZf2VfTnu0T6T1FWcv8AjM2jrC8/ClBSvnxdjKUpSi8SlKURKUpREpSlESlKURKUpREpSlESlKURKUpREqd2M99Nq/Xf5TUFU7sZ76bV+u/ymr6Q98hfU3rVrN+7RNh6it/CvtfBX2voBchXyvPu1vvmuvzhVegq8+7W++a6/OFVofLD3SH9XYVtfJv3h/09oUNSlK5at9SlKURKUpREpSlESlKURKUpREpSlESlKURKUpREpSlESvQuy/vdtfzZv7orz1XoXZf3u2v5s390VvvI73iLsHWtR5S/hQ9p6lL0pSuorRVUOkv3pSv1rf3hWkhW7ekv3pSv1rf3hWkhXI+Vv5g36R1ldD5O+5n6j1BKUpWmrZUpSlESlKURKUpREpSlESlKURKUpREpSlESlKURKUpRFc+jD3zH5sv7U1ukVpbow98x+bL+1NbpFde5Kfl39R7FzjlB770BKUpW4LXkpSlEUDsT7z7B/d0b/CTU9UDsT7z7B/d0b/CTU9REpSlEXEdVVDpJiLlbLvqbGSytDhHiBwftzVuz21wkR25TDrL6QtpxJStJ5EGrOdl/K5Z8GtMoEKeWjcxGbFGYgrzTTs6qn9qdlZGzctSVJUuEs5Zexw8h8YqArgsxLxZWKYUUUcF1uDGhzEMRIZqCuRWpRBUtSiORJ5V9LzihhTiyDzBUeNcKVDlHepckaF9StSDlCik8sg4r6XXFEFTiyQeB1GuNK8qQEIFa0XMvuqGC64R1grJzWddL3Lu8syZLhQ4UJRhslIwPFmo6lSCNEDSwOuKoMJhcHUFVnzrvKniNvl6e52QykoJGUjt7TWGl1xOdLi05PEBRGa4Uo+LEiOynGpP+upGQ2Q25LQANHFcy64cZcWcHIyonFN87nO9X5dZrhSqMp2lV5I0LnvnTzdX9KzTeuas7xeccTqOTXClMp2kpkjQuZdcwQXF4PMFR403zgwN44AOrUa4UplO0pkjQue9c1FW8XqxjOo5riVFRyokk8yTnNfKV5UlAAMAlKUrxepWw+ieItU64SyDu0NhsHqJJz9gFUe22yVd5aIsBpTryz1cAnxk9Qre+zVia2etTUNohSxlTi8Y1KPM/wrceTFnxI84Jkj1Gdeha1bs4yFLGCD6zurFTVKUrrq54upxOUKHaMV5vmx1RJslhwEKadUgg+I16SNav6RtkXS+u8W1srSof7yhI4gj8711pXKqQiTUs2NDFSw9ND43LZbAm2S8d0N5oHdYWtqUpXJl0NKUpREpSlESlKURKUpREpSlESlKURKUpREpSlESlKURZtljKl3eAwgFSnJCBgdmeP8a9GAYGK1x0c7JORVi73JvQ4U4jtqGCAeaj5er6a2R4667yXkIknKuiRBQvvpqXObem2TEwGQzUNu6c65UpStxWurVHSzGUJtulAEoU0pvPYQc/xPmrXVegNp7E3tFaXoiiEue6ZXj3Kxy9X01oifAk2uU5FntFl9s4KT9o7RXIeVEjEgThmKeq/r0LolgzbIssINfWb1eMVjUpStPWyJSlKIlKUoiUpSiJSlKIlKUoiUpSiJSlKIlKUoiUpUxs7s7K2inJZjpKWUnLzvUgevsFTQYMSYiCHDFSVFFisgsMSIaAePGlbP6MYqmNmkuODG/eUtOezl/CrpyrGhxGoMZmPGSENNICEgdQrIrvUlL+SSsODWuSAFySajeUR3xaYklfcVGX+KqdZZ8dAytxhaQPHipPNfDV1EYIjCw4FQscWODhmXmUeMYPWOylXLbvZJ2zzXJ0Nsqt7ytR08d0o8wfF2VTa4DOSkWRjOgxRePFfHWuuy0zDm4QiwzceB0FKUpVmrlKUpREpSlESlKURKUpREpSlESlKURKUpREpSlESrJsFGVJ2qglIJDRU4rxAD1kVXEJU4tKG0la1EBKQMkmtzbA7KKsUNcqenTOkgBSee7R8Hy9tbDYMjEnJ5hA9VpqTs71hrXm2S0q4E+s64K60pSu2rmC41oXbiKqJtTcQQcOLDiT2gj/AN/NW+qpXSBsou+RUzLejVOjAjSOG8R2eUcxWr8o5GJPSX7IVc01pp0rOWLNslZr9pcHCmzQtNUr6pJSopUClQ4EEca+VxrArpiUpSvESlKURKUpREpSlESlKURKUpREpSlESlKURKUpREGT7niTwAHXXouyxlQ7RAjue7aYQlXlCRWqdgtk3LpOauExspgsK1J1cN6ocgPEOutyjA4V1DklIxIMJ8y8UDqUro09K0PlDNsivbBYa5Na7dHQuVKUrflqaqvSBGVJ2UnBCclvS5gdgUCf41o2vSzjSH21tOgKQsFKgesY41onazZd/ZucoaVKguKJYd8XwT4x9dc25WyERz2zbBUUodWcHZ1LdOTs2xrXS7jeTUa9Kr9KUrnS3RKUpREpSlESlKURKUpREpSlESlKURKUpREpSlESlK7Y8Z2W+hiK2p11ZwlKRxqprS40F5K8c4NBJNAFdOiyKt2+yJCQd2zHKVHqyojH2VuGq7sds4nZy1JacwqU8db6hx49g8QqxDBrt1hyT5GQZDie1ielcttWZbNzbnswwHQuVKUrPLFJSlKIoHYn3n2D+7o3+Emp6oHYn3n2D+7o3+Emp6iJSlKIlKUoi6H2GpTKmZLaXWljCkrGQaqszo1sUpZW207GJ5hpzA8xzirfwFdEybHgRXZM15DEdlJW44s4CUgcSTVlMSctND9uwOppCuIMxHgH9k4jYVT+9XZv62X6RP8App3q7L/Wy/SJ9VS8PbO1THS2tx+ESjeIMxhTAcRkDUkrABHEecdtSCL5bHcBu4xF5OBh9J44zjn4jVgLIst2EJu5XpnrQbjEcqv3rLN/Wy/SJ9VO9ZZv62X6RPqq2C7QDutM2Od8Cpv8KnwwOZTx44r41eLe+tCGZ0ZxawVISh5JKgOZHHxHzVV5nsz5Ldyp84z/AMxyqvers39bL9In/TTvV2b+tl+kT/pqzKv9qBANyhgnBAL6eOeXXXP2at2nV3fF0693nfJxr+Dz5+KvPM9mfJbuTzhaHzHcVVe9ZZv62Z6RPqr73rLN/WzPSJ9VW6PcYkpWmLKZeVoC8IcCjpPI8OquUaZHmJUqG+0+lJKSW1hQB7OFVeZrM+S3cvDaM981yp/ess39dL9IPVTvWWb+ul+kT6qtq7lCQt5C5bCVMDU6C6AUDtV2fTX1y4w246ZLkphEdeNLpcASc8sHlXnmazPkt3J5xnvmOVR71lm/rpnpB6q+d6yzf1sz0ifVVwM+KlxxtUloONo1rQVjKU9pHUPHXQL5bDoxcIhCwSjD6fCA5448eX1U8zWYP4LdyecZ8/xHKr96uzf1sz0ifVTvV2b+tl+kT6qtgukIxxJTLYMcq0h3ep0E8sZzjnWZTzLZvyW7l55ynh/FdvVH71ll/rZfpE/6ad6yy/1sv0if9NXjhThXvmWzfkt3J5znfmu3qj96uy/1sv0if9Nc2ui6yNqBWZTo+Cp3gfMAauua+0FjWaP4Ldy8NpTp/iu3qPttohWlotW+M3HSeegcT5T11ndtBX3qrKsY2G0NYKAKwc5zzlONSvtKUqReJSlKIqpddgbLdVqcLBivH3SmDpz5RyqHPRPb88J0kDyJ9VbBquzdtLTBlPMOrfWmOrTJfbjrW0wcDgtYGBzGezrrCx7Js2K7LiQhXd3LJwZ+eaMiG89fXVQHengfHpP7KfVTvTwPj0n9lPqq4i+Wwu7r2Rib3JTo36c57MZrmLvb1IUsT4xSlAWpQeTgJPI5zy8dQ+YrKP8ACHHvUnnS0fmHx0Kl96eB8ek/sp9VO9PA+PSf2U+qrkq9W1vO8uEROEhRy+kYB5HnyOeFcnbvb2Bl+fGbHDip5I5jI6+sZx5KeYrK+UOPennS0PmHx0Kl96eB8ek/sp9VO9PA+PSf2U+qrm3eba8UpauERwqzgJfSc44nHHqr4i9Wxz8XcIi+IHB9J4nkOfXTzFZXyhx7086Wh8Z8dCpvengfHpP7KfVTvTwPj0n9lPqq9GZGTJEZT7QkKGoNFY1EduOdJEyPF0CVIaZLitKN4sJ1HsGede+YbL+UOPevPOs/8w+OhUXvTwPj0n9lPqp3p4Hx6T+yn1Vempkd9x1th9p1xo4cSlYJQewjqrqF1glgPJmxy0pegLDqdJV2A55+KnmGy/lDj3p51tD5h8dCpXengfHpPmT6qd6eB8ek+ZPqq6O3e3sOOoemxm1tDLiVPJBRy58eHMeeubFzhyXd1HlsOu6QvQh0KVp4ccA8uI84rzzFZfyhx71750tDHnD46FSO9PA+PSf2U+qnengfHpX7KfVV7YlMSkFcV5t5AJSVNrChkcxwrvzVXmCzD/BHHvVJtaf+afHQte96eD8ek/sp9VO9PB+PSf2U+qthfRT6KeYLM+SOPevPO0/808O5a9HRPAzxnSceRI/hU3Z9hLLZ1h1qOZDyeIcf8Ig+IcvqqzCnkqeDY9nwHZbIQB2V61FFtGcjNyXxCR40LlSlKy6sEpSlEXGo27WK33toN3OMh8D3KjwUnyEcRUkKVFEhsitLHgEHSqmPdDdlNNCqE90VWtaiWJcpsdhKTj6q6+9PA650n9lPqq4Xe+Q7I025OUvU6vQy02guOOqwTpSkcScAnyA1iw9rLTMaU4qWmKUOFtxuV+AWhQAOClWDyIP0isIbEsouoYQ8dKyotK0cmoiGnjUqz3p4Hx6T5k+qnengfHpPmT6quSb5bFJ1C4RCMA536eWcdvbwrm5doDRdDs2Ogs43gU6kaM8s8eGaeYrK+UOPennS0PmHx0Kld6eB8ek/sp9VO9PA+PSf2U+qrqi7W90LLc6MsIUEqw6k4UTgA8eZrpF/tRJAucMkAkgSEnl9NPMVlfKHHvTzpaHxnx0Kod6eB8ek/sp9VO9PA+PSfMn1Vc1Xq2oKQq4RUlSQpOX0jKTyPPka7RcoamXHhLYLLZIW5vRpSRzyeQp5isv5Q496edLQ+YfHQqP3p4Hx6T5k+qnengfHpPmT6qvzb7bzaXGnELbUMpUlWQR25rGF2gKQhxM2MULXu0KDycKX8EHPPxV75hssfwhx71551tD5h8dCpXengfHpP7KfVTvTwPj0nzJ9VXpcyO2+iO4+0l9YJQ2VjUoDngczXUq729LBfVNjBkK0FwvJ0hXZnOM0Ng2WP4Q496edbQP8Q+OhUrvTwPj0nzJ9VO9PA+PSfMn1Vc13u2tle8uEVO7IC8vpGnPLPHh/Ku/u2OHWmt+1vHQVNo1jKwOsDrp5iss/whx7086Wh8w+OhUXvTwfj0n9lPqp3p4Px6T+yn1VsL6KfRXvmCzPkjj3qnztP/NPDuWve9PB+PSf2U+qneng/HpP7KfVWwvop9FPMFmfJHHvTztP/NPDuVGidF1nYcC5LkiVg50qWEj6hn66t8ODGt7AYhsNsMp5JQnArKNKv5aQlZOvMQw2uhWkebjzP4rydpX2lKVfq2SlKURda20OtqQ4lK0KGCkjIIqo3Lo3ss5ZcZQ5CWTxDKsJP0H+FXA+KvnlNWkxJy823JjsDtqngzEaXNYTiNi1/wB6eB8ek+ZPqp3p4Hx6T+yn1VPx9t7RIlIZQ69u3XN01JVHWGHF8fBS5jSeR8RxwqRTtBaVg6bnCVgZOJCeA7edYgWJZJwhDee9ZI2laTcXnd9lT+9PA+PSf2U+qnengfHpP7KfVV1VdYCEKWudGShC9ClF1OArsJzz8VcV3m3IWUrnxUrSrQQXkghXZz5+KqvMVlfKHHvVPnS0PmHx0Kmd6eB8ek/sp9VO9PA+PSf2U+qrk9erdHUUv3CK0oEpIW8kcRzHE+MeegvdtUlShcIpSlOtRD6cBJOM8+Xjp5isr5Q496edLR+M+OhU3vTwPj0nzJ9VO9PA+PSfMn1VdW7tBeWlDU2O4tZ0pSl1JJOM4HHsrtRNjOvrYbfaW82MrbSsFSR4xzFeiwbLP8Ice9eedbQ+YfHQqL3p4Hx6T5k+qnengfHpPmT6qvTk2M082w5IaQ+5xQ2pYClDxDma4tXCI8wt5mSy4y3kLcS4ClOOeTyGKeYbL+UOPennW0PmHx0Kj96eB8ek/sp9VO9PA+PSf2U+qrwm5Q1bjTLYO/8AxOHR+E/s9v0V0m920ZJuEXAXoJ36eCuznz58K88xWX8oce9e+dLR+YfHQqb3p4Hx6T+yn1U708D49J/ZT6qu7dzhvb4tS2Fhj8cUuA7vn7rs5Hn2V3tOtvtpdYWlxtQylaFAgjxGvfMNl/KHHvXhtWfH8Q+OhUHvTwfj0n9lPqp3p4Px6T+yn1VsL6KfRXvmCzPkjj3qnztP/NPDuWve9PB+PSPMn1V9T0UW8HwpslQ8WkfwrYNKeYbMH8Ece9PO08f4p4dygrLsharEQuDGBe/rXDqV5+r6Kna+Zzy+2vvVWXgwIUuzIhNDRoFyx8SK+K7KiOqda+0pSp1GlKUoir962PtV9O8mRwl/+tbOlX09v01XT0UW8nwZslI/7p/hWwM+OoW6bUQbVKERYkSZZQHFMxY63lIRnGpQSDgHBxnng45ViJmy7PmHc5GhAk56LIQJ2chjIhPNNH+1V+9PB+PyP2U+qvvengfHpP7KfVVrZ2nsz7LTyLnECHUBaNTyUkpI4HBOaym7rBdWlDU2OtaiQAl1JJI59fVVsLDso/whx71cG07RGLzu+ypXengfHpP7KfVTvTwPj0n9lPqq5ezVs0JX7IxNC86Vb9ODjnjj1Vy9l7fukumdGDSgVBe+TggHBOc9RxTzFZXyhx71550tD5h8dCpfengfHpP7KfVTvTwfj8j9lPqq4pv9qX7i5Q1cQng+k8TyHOuRvVuClJNwi6klQUC8nIxzzx6uunmKyvlDj3r3znaPxnd9lTO9PA+PSfMn1U708D49J/ZT6qvDlwiNJaW7KYQh4gNqU4AFk8sdtdkiSzFaU7JdQy0n3S1qCQPpNe+YbL+UOPeqfOs/8w+OhUPvTwPj0n9lPqp3p4Hx6T+yn1VeUT4q3ksolMreWjeJQHAVFPwgOzx18Vcoad/qlsDuf8dl0fg/7XHh9NeeYbL+UOPennW0PmHx0Kj96eB8ek+ZPqp3p4Hx6T5k+qrqu6QW1NIXMYSt1OtsF1OVJ7Rx4j1VxbvNueLSWp8VanSQ2EvJJWfFx408xWV8oce9e+dLQ+YfHQqZ3p4Hx6T+yn1U708D49J/ZT6qvjcpl11xpp5tx1rAcQFglGeWR1V3VULAsz5I496p87T4/inx0LXveng/HpP7KfVTvTwfj0n9lPqrYX0U+inmCzPkjj3rzztP/NPDuWve9PA+PSfMn1VJW7o3ssFYcdQ5MUOW+VlI+gADz1bxxoakh2JZ0J2U2CK7K9dVS+052I3JMQ08aF8QhLaUpQkJSBgADgK50pWZWNSlKV6i+dddEmKzMYUzKbQ80oYUhacg/RXdX2qSA4UKYXhUid0YWaSsrjKfiE/moVlPmINYnengfHpP7KfVV7ffbiMOPSXUtMtpKluLOAkDmSahIW2lpnPBoOPRgtCnGlymFsodQOakqUACBkeesJEsWy3Oq6EBwWWh2jaGT6sQkDpVf708D49J/ZT6qd6eB8ek/sp9VXFu+2x04buMRZyBhMhJ4nl112C6QVBoibHIeUUtEOp8MjmBx4mqPMVlH+EOPevfOlofMPjoVK708D49J/ZT6qd6eB8ek/sp9VXNq8219xDbNwiuOLzpSl5JKvIM1xXfrU3jXc4aMjIzISMjt508x2V8oce9POdo/Gd32VO708D49J/ZT6qd6eB8ek/sp9VXL2atoBV7IRdKVhBO+TwUeQ58+fCu1i5Q5KwiNLYeWoFQSh0KJAOCeHjp5iss/wAIce9POlo/MPjoVI708D49J8yfVTvTwPj0nzJ9VXpibHllYjPtPFtWlYQsK0nsOOVcV3CI06405KZQ62jWtBcGUp7SOoeOvfMNl/KHHvXnnW0MOcPjoVH708D49J8yfVTvTwPj0nzJ9VXhVyhoiiUuUwmMeTxcGg/97OK+mdFDpaMhoOhG8KC4MhHwsdnjp5hsv5I496edbQ+YfHQqN3p4Hx6T+yn1U708D49J/ZT6quSL1bV7vRcIqt6SEYfSdRHPHHjXNN1gORlyUTYyoyDhTodSUA+NWcdY89eeYrKP8Ice9e+dLQH8Q+OhUrvTwfj0n9lPqp3p4Px6T+yn1VsEEKAI4g8sVy+iqvMFl/JHHvVHnaf+aeHcted6eD8ek/sp9VO9PB+PSf2U+qthfRT6KeYLM+SOPennaf8Amnh3LX7XRRbAoF2XKcR2DSM/VVps+zttsSCm2xUNqIwpw8VnyqPGpalXcvZclKOy4MIA6VBGnpqYGTEiEhcqUpWTVklKUoiUpSiKB2J959g/u6N/hJqeqB2J959g/u6N/hJqeoiUpSiJSlKIuFQm11md2g2dnW6K4lt55ILZX7kqSoKAV4iUgHxE113vbC1WFRblvFcjH4loalfT1D6aq7vS1HCjuLa8of8AO4BWFm7Ws+XJhRooBwIx6qrJSsjOxS2JCYTS+ubjRT6e7b+UsXzZxLMJtveOCQ624VPJUkpCAknIyCcqxyTWupuz8ewbEWI3W0sR7obtGbdbWWwXUh9SgM5xyUfOc8KsPfbT8lK9N/Kup7pSjyQkSLKl3ScgLcCseTIrFvtuyX4xr/pPcstCkLRhGghUFa0B2/q18Ao68WeXaYLt2iRWbbd3buVWeApSSQl1tLK04TkccqcIHAYyeuu2/wDR7P7qskOwRf8AdLfalsOOqKEokq1oVuln3QC9CgSPhdmaz1dK7alJUbRlSeKSXRw+quXfbT1Ws+m/lVJtiyDWsXgduhViVtNtCIWFc4z9Oa/pJK7Z+yLFxv1gk+1ptqG40+LkghvCCttKEhQB44CceDy4VjQ7Cy/0gzGIvc6rLAc9k3kDBCJi0FvQeoYSCvymuzvtp+S1em/lXAdKzQC8WgDXnVh0cfLwqo23ZFaiLnr7J7lGJG06U5vNTEHPjecRmUBs/Z5d4stud2atERDkRc4qlqW3u5AUHUpaISdRBUpBIPABI8VWrYKw3W0324SLhDdjRpEJhCSvcJ/CIUvI0tcBwUMeIeKsNnpTYjICI1mDKM50ocAH1Cu09Lg+S1em/lVMO2rJZkkxrxqOzQpI0naUXKaIVx1iuNdK6rdsxNh20RJOzjb86MxLSu475GZCnNQBAzlRVniF4Ax14FVuPsRtMzaNnrdItinbdZ5MWS1H36Cor1JLoVk8QnS5jjx3qeyrR32xj8lq9N/KnfcT8lK9N/KvHWxY5/jYajx9XVnXrZa1G1PNC/Xtw9a7E7Kros2xlwg31cm5RpchbMqVJQ+2tjdupcC9KVZ/CHwVBOk8AQOoCo/ZrY+9WyRsq5cbe9KZgxJLb8daY+lgqAwEkYKs4PMnmPHUv33E/JavTfyp320/JSvTfyqrzzY937bgdWrUqfJLUIIMIX3YjQRdfdjm6lWo+y21rWxzdkTbn1R0RNLsZ5xjG+DiCktEHIA8InUezrrdrKlLabUtBbUUglKsZTw5VrfvuJA/JSvTfyp320/JZ9N/KpINu2TBwjZtB7lDMWfaMz7UIC8m4jP0rZ2aZrWXfcT8lq9N/KnfcT8lq9N/Krj0ksr5vA9ytPMtofL4jvWzcUrWXfcHyWfTfyrkjpbbJ/CWxwD/AJXQf4UHKOyj/F4HuXnmW0B/D4jvWyuqnOqhaekaz3JaWnVrhOqOAHhgH/vDhVuCgoZByDyNZiWm5ebZlQHhw1LGxpeNLuyYrSDrXOlKVdqFcTX3PCvlYNzu0O0xt/cJCGG+oq6/EB11G97YbS55oBpXrWl5yWipWbgYwOFUeHGvezqLjb4NoTckSJj0iPJU8hLeHVlZDgJ1DSSRwByAPox5fSvbm1FMSJIfxyUcJHrrD77aQTi1K+l7+Va/Ft6yw6nPX6gT2LNQbLnwPwrjpu7QsxnY+I3ttLlO2Rhu0ogtFl8hGkSEurcUoDOc+HzPYap2x9hYv1jsmbYxHtcbu4T5+8bAdZXvE6OBzzKVHVy0A9lWRXS0hSSDaiRjGC9/KutvpRjMtFpmypbaVzQlwAcfFirM2zZBcDzv9p1atSv2ydphhBhmtwx1Eacb1Cw9mbje+j+7yUxk3C5z9zEiLRpGuMwsBDg1YHhYUv8A7w6sVOe1GSvZe+QLjaE3C5hDzkWapSNclbiFBJVx8FSQrSRyAHg9g5J6WUJSEptRAA4De4H2V977afko+m/lRts2QLzGvpTA78Na9dKWmbhCoK1xGq644UHWsLaGxix7P2CVZokeBtLvEMtsHGp5brYZcGBwOBpWTy/B1hXGwQ4O0cixWu0M3VxOzbcZtvW2lSFa1gKOog9hJHEVMHpYbUpKzaSVJzgl0Ej6q4d9KOHt/wCwqd9jG83g1EeXGa8dbVkk3Rf7Tm6EbJ2iBfCJxzjP04DtKjn9kNpEXOCt2KZKok2E4ZLW5SHW20IS4tSj+EK8hXDgMYqz7SWOS/fZUpyyN7QRJVuTFbaW6lIYWFLKs6uQUFJypOT4HkqO77Y+S1em/lTvtgf/AItXpv5VWLasgAgRsdR7lG6StNzg7mhddiO/UsCZsvtCztLe51lgKjJuCGobq9+kJUxuwlTieOdaFA4yASFGoyH0f3di02Vl63yUxIsWTFXDaWwpaCt3Ulf4TKTlGEkg6hgdtWLvtpyP/hR9N/KnfbHyWfTfyqg2vYxNee4HTXQphLWqGhvNC6mcZhTSoW+7D3t835q2x5SG3rKxDaKtwsylpCgQtSuI90niMZ0nxVIXGzbRNX6TcNn7dIhvrtceOwtCmAjep1EhwKOdAykHT2HxVl99tOfyUr038q+d9sfJZ9N/KvTbFj1JEY7jr1XYqkSlpgUMIUwxGrG+/BT2wVsnWxq9JuMLuPui5vSGhlOFIVjiME44g86t9az77Y+Sz6b+VO+2n5KV6b+VXLOUNlMbQReB7lYxbItCK8vMPHWO9bNzTNay77ifktXpv5U77ifktXpv5VJ6SWV83ge5R+ZbQ+XxHetmZwKZyK1mOltJ91a1DyPfyrOh9KttdUEy4siNk41ABQHm41WzlBZcQ0EUdNR1hUPsifYKmGeB7VfqGsSBcYt0jpkQX0PtHkpJ/wCsVl8OdZ1r2vaHNNQViiC00K5UpSq14uNOqvhISMkgAc6qV26RbPbFqabWuY6k8QyMgH+0eFWkzNwJRmVHeGjWpoMvFmHZMJpJ1Lt2ktk1V1st4trHdq7cp5LkYKCVLQ4kAlJPDUMDnzGag9r7LO2p2ZuS39n2xcyd3BbU4hTobJbKlKOdIJ0nkeQFdS+lpoH8FbHCP+Z0D+Fce+4n5KPpv5VgH27ZLsoGNjqPcs7Cs60YZYRCvbr11pcVh3u3W2DtnbIsKwR5q3bRKUqCktJUFLcbOSFHHwvrxWCnZN5u5WCwuLZfcmQY5vzYVrKURiFI49eonRk8wPFUoelKOXg8bKkugYDhcGoDy4z21yHSu2FFYtOFKGCQ6Mny8PLUJtmySTWLj+k9yuRKWkAAIeApiMb9ebHaAcy6IWy11j7Xzrs9aTItq7mpaIa1NAJCm0JElGDxUClXgq5BWRxzmTtGxMKPtNfVzLGwxat2wIbigjThLakLwAcjgojjz41jd9xPyWr038q+K6WklODaic8Mb4eqqhbVjj+Lnrge5RukrUddzdKilxpo16lVVWltOwG1N0nbh9lmKbZa3lYw5GZUdCwT1qUef/KMVOTNnbtNelzrNY2YUKQYYMcFhalhG8KnkJyUasKQATxIB7BWUvpSYca3TtlStofmKcBSMeLFdielhCEhLdpKUgYADo4DzVGLYskfxuB16talMraNLoWJ0jVmBpmr03LlbdlL13v73Z1tqizX5T62EOOpwttSwoJyjwUhQyk4GBk1g7T7JSL9bt1E2W9jQ7OiqcDTzQc0N5yvCTpTjIAwcnHGs3vtJ+S1em/lTvtp4f8AwpWf138qrNs2OW5PPZqYHuUbZO1GvyxCz1x2a9ShXtkdqbvc5025xQ1cZtnkQkyEvJLbB8EN445GrStRIHDeAdVdkzYq4ubN3FqJbJqZsl6EA04YoSkNOBRWlKcJyBkZPPgOVS3fbHyWr038qd9tPyUr038qp88WPQ/tuB7lX5NagIpCAApdUUu6fG9RVz2PvL0Da+Ou3vXF+4TIjkeQsMIU4lvRqOBgAgJVjhxz5akodr2kd2lsku4wX3oUOU7ulvKZ3rLSmNB1aCARrJxjJwOPVXPvtj5LV6b+Vfe+4n5KV6b+Ve+ebIBrzx3HTXQqTKWmW5JgjCmI0BunQFs3NM1rLvuJ+S1em/lTvuJ+S1em/lV76SWV83ge5Y7zLaHy+I71s3NM1rLvuJ+S1em/lTvuJ+S1em/lT0ksr5vA9yeZbQ+XxHetmA196q1s10txyRv7a8kdZQ4DirRY9srVflBuI+USCPxLo0q+jqP0Vdy9sSE2/IhRRXRgeNFbRrOm5duVEhkDTj1VVipSlZhY9KUpRFx8ddUhnfsOtZKd4gp1DmMisC8bQW+xNBdxkBoqHgIHFSvIKp8jpYhJURFgSHR1FSgnNYqatSSkzkxogB0Y8Ar6XkZqZGVCYSOCy7FFvFvtds2ek2VDjEVKYz8tTyN0tlIxrSAdWogDhjgSePbXblstEt1q28lTLOxBYSy4q3OqCMBHcoaOnB4ZKTwPaOus/vuJ+Slem/lXW70rNPIKHbRvEHmlToIP0YrDutuyXNoY2Go6NizLJG0mvJ5qlcaHXXTnUT7X259olXKRGY2ftSbI0lLpcbKXZCFBbb2EEjCSAATxOrFdj2yV1uWy1nlNRXGrzcbqi6TnWw3qjaknGAvgdIKRjHVUiOlNlLSWhZgG04wkLGOHYMV2d9sAfktXpv5VH55sg4xuB7lJ5JaQIIhZ63kHNt6TsCx5myD7mykOMdmmjd4suOha21oUHG0PJcW4FKOfDCSTnjk4Oedcdqtlons/aLRZW2I7dzZMe5R0DlFQve68dQ1BSP8A9zhyrK77afkpXpv5VwHSs2FaxafDIxq3ozjzeOqnW1Y5FBF0Zj3KlsnagdXm8K5856cxvCiplq9mNoNsLbZbYw7LVOhlExCm0mIUttkq56hjB5DicipC07NX2PthbLhKt+5ZZlzC+trcIb3awvQoafDVnwSrUefV2c2+lKOyta2rKlDi/dqS4AVeU4rt77aeq1q9N/KvBbNk1qY2fQdNdCqdKWlk5IhXUpiK4U0/ZZsnZ+UNobm5KsTd3anTI78eWp1KRGQhKBpJPhjSpKlAJGDq8ZqoSNitonI20UWHb1sQb1JkOzGS8gFYBJb0YOBrBSlXLGnx1Yu+0n5KV6b+VO+2Ou1q9N/Kj7Zsh+Mbgc/R4qvIcpakPCEM2cZum7AKGGwd2eWwJ0SWWXoMNlKYy44MZbQ8IZXxT4XhAoPHJ6wKSdjL45KmvJhPbhzaNqamHpY0LaSUZc1e6B8E8M9Y4c6mu+4n5LV6b+VO+2n5KPpv5U88WP8AO4HuXvktqfKG8d/HFYrNm2jhX29P2y3Psxp1y3q0KLBZdY0JSvI91qOlWPGRnrq5bCwpVt2RtMO4RjEkxmEtONFQVgjhnIJFVbvuD5LV6b+Vfe+4n5LV6b+VSw7dsmG6ojcD3KCLZ1oxmZJhDNnGYU0rZuaZrWXfcT8lq9N/KnfcT8lq9N/Krj0ksr5vA9ytPMtofL4jvWzaZrWXfbHyWr0w9VE9LaM+Fa1AeJ3P8KekdlH+LwPcvPMtofL4jvWzc5r51VRrd0oWiSsNy23oZPWoBSfOKujEhqUyh6M4l1pYylaFZBFZWVnpWdFYDw6njDFWEeVjyxpFYQu+lKVfK2XGvtOuuiTKZhsqekuJaaQMqWo4AqkkNFSmNwXaBw41UZEW5WbaS43GFbl3SNcGWU4adQhbS29QwQsgFJCgeB4EHhxrEn9KNpjrKIjUiZg41JASn6+P1VGq6XEA+Da1kfrcfwrX41uWWw5JjCo0VPUCszBsyfIJEK46bu0Fd912VXcrns7JnWCK6446pd2LWkoSCyWwOOCoDI5dhNV1q0IuN62lt1htbC3Wr1FUiahbY7lS2hkq69X5qxgcySD11Nd9tOfyWcfrv5V1NdKUdha1M2VLa1nKylwDV5eHlqxdbVkONed4HRTQsiyTtJrac3muvuxrhXo6102SwId2ivncrbU60WfugQGm8H/eJACnW8nh4PEeLeEdVctg9jJlsiNxNqLOma29DZ/CuFsqjlrH4DSDjTqGsEcyfC413o6V22xhFp0gnOEugfwrl33Bn8lK9N/KvW2zZAIJi37D3dC8fJ2m4Foh40zjN05zedKwfatEtnR/Pfu8Jiz3Nl1x5p5ejOpL6nWfc5B4qCcc+JFYsu1t2ljYpd1gMyrvPujsyXHJQFLccacJSNWB4JKUj+yOupZfSu24NK7RqAIOC8DjH0Vwc6UY7ykLesqXFIPgKU4CU+ThVJtmyaUEXR+6dOxViUtKpLodaknEZxSmNaZ1DztitoHbaqKza20MvMTNyy2WCuOpx1SkNKUvISgJI9x157BVxulnuD9u2Vedt5uBtxSqZCUtBKiWSnPhHSopUc8T2kVFjpbA/wDxR9N/KvvfbTy9ilem/lVbbashtaRuBzdCjdJWm+lYQurnGcU08cc6jrlsxeW7pYrlYLAmDItkV9bbKJKd2FrdCtyTnPhI1g8NKSoY4VgxdhL6zFmpcjPLc9mETnyFtFU0FnSsjVlPBzKglXVjHGp/vuJ+Slem/lXzvtjqtZ9N/KqPPFjk1MbgdGzUpBLWoG05obxXEnTrPWsVOx1yYl7NiAxOitxG5i3X19zOOMl05CMHKcHjwA4ZFR0PZK9w7dsYlNplMyLUmUJK46o+8SV+5I1HTx51N99xPyUr038q+99xPyUr038qeeLHJrz3A6tWoIJW1AKc0N4/Vr/UVn7FQL7Hv1wl7SQw29KgxkOSEFGlxxBczkJPPC09WMg44Yq+8+Vay77aeu1q9N/KnfbHyWfTfyq5h8oLKhtpz3A9ysY1lWhGflGFTYR3rZ2aZrWXfcT8lq9N/KnfcT8lq9N/KpfSSyvm8D3KLzLaHy+I71s0U59VaxHS2Pks+m/lWVH6WISyBJgSGh1lJCsVU3lDZbjTneBHYqXWNPtFTDPA9q2JmhqLtF+t99aLttkJd0+6TyUnyipOs5DiMjND2OBBzhYp7HQ3ZLhQrlSlKlVK+V88tfTUFfNrLXYDpnv5eIyGmxqXjydX01BGjQpdhfFcANJuUkOG+M7Jhip1LltRZlbQbPXO2NuhlcphTaVkZAJHDI7KjmVXG9bqDe9nkMQd0oSy+8haVKGMJbCTkjOc5A4AVCPdLUUEiPbn1jqK1gV0d9tPyWr038qwD7esrKrz3AnsWah2XaIZQQteIu4qCuuz8ez7CTpF2tDEOcu6jSHC2Ctlc1LiU5BxjSfowequ+92l62Qrvf24TVpkInRpNnhKUjLjyUaFDCMjLgJTgZ5BRqSd6U2JCNEizJeRnOFuAj6xX09KzStObRwQfBy6OHk4VZ+ebJzRs3wnXfhrV+JS0c8Kt9Tfmuux1cSo+79HtySnZ+DZ2cdywJCZcrwEpddcKVKQrjqAWUrBKeICuFTFy2VbuMrZmSjZdtgGTm5NYaIabDC2wk8eIGoYA6hnnXV320/JSvTfyp32xx/+Fn038qrFs2MK/tdGY5qalQZS1TSsPCufTXXruXS7s1Fe6QUW23JZNobS1cZzCeO6faSW2kn+0ClWDx/BeOoawWp28J/+XrZGDkS/S31XAON6SgKcG7ODqIVlKcYxg57KnB0rtpUoptGCr3RDo4/VXFjpTjxgRHsqWUqOSEOBP2CvPPVkk153ge5eiTtENpzV9BnGauN+vguWwmzl7tW0LUu5QFRmFWvud0jcJQl4LScJS3+b7rBOTz7eOTB2elwpDrU7Z9E+Q3MlSRci6gFaXNekDjqKtKgjSrwQBz4Cuk9LiTw9ilem/lTvtj5LV6b+VVC27IaAOe4Hu1KN0jab3FxhC+7Ea9etVBOwe1A2Yt9octy1wIbrMtEbfo1b/WnWk8cFKcOKHHiXAOqrRC2MuDO1D0q4sTH0JuTk1mQytkIKCDpQon8JwSdBTy4Dqrv77afks+m/lX3vtpx+Sj6b+VUNtexm/wAbgc3Qpoktaj6jmgMcCM+OdRWy+yN7tkjZdydBecZhvzFOxymPpjBzVpII8I51DrPI9grDb2Z2qb2cnWqJbHkRZKJu+ivLj7slxSi1u8HIIJGcnGB5KsHfbHyWr038qHpbT8lK9N/KvBa9jgUEY7joA0al6Ze1HOLjBF9+I0k6dfUthWwOC3xQ+2plwNJ1oUQSk45HHCsytZd9xPyUfTfyp33B8ln038qvhyjsr5vA9yxZsa0Ca83xHetm5pmtZd9xPyWr038qd9xPyWr038q99JLK+bwPcvPMtofL4jvWza+HhWtEdLbZP4S1rA/5Xh6qmbZ0lWe4LDUguQVngN6nwc/2hU0G3bNjOyWxR03ddFFEsqehNynQz0X9VVdKVwSpK0hSCFJIyCDnNc6zqxaUpSiJSlKIoHYn3n2D+7o3+Emp6oHYn3n2D+7o3+Emp6iJSlKIuJPCoDbG9LsdglSmTh7g214lK4Z+jn9FT/lqj9KnDZ1rs7qT9iqxdqRnwJGLEZiGmivZGG2LNw2OFxIWnlrU4tS3FFS1HKlE8Sa+UpXBiSSutgUuCUrYWzXRsZ8VuXenXGUuDKGW+BwfhH+FWIdGFjP50nx/ha2aByatGYhiIGgV0n7LAxbckoTywkmmgf6Wm6VuXvXWT4Un0v8AKnevsfwpPpauPRO0v07/ALKL0gkv1bvutNUrcveusnwpPpad66yfCk+lp6KWl+nf9k9IJL9W77rTVK3L3rrJ8KT6X+VO9fYxzVJ7PxtPRO0v07/snpBJfq3fdaapW5e9dZO2T6WsK6bA7PWmA9LlKlBtocQHeKj1AeMmqH8lrQhtLnFoA1/ZVNt+TcQGhxOz7rU9K2ZaOjJmUjui6LdihziiKhWShPVqUeZ8lS/essvU5J9J/KqIXJi0orcrJA2n7L19uyLHUqTTQPutOUrcfetsv9ZK9J/Knetsv9ZK9J/KpfRS0v07/sqfSCR/Vu+605Stx962y/1kr0n8qd62y/1kr0n8qeilpfp3/ZPSCR/Vu+605StrXDophqYUbbKdafAyA4dST5eutYTYb9vlOxZiC0+0opUk/wDX/Waw8/ZM3ZpHPtuOfMsjKWhLztRCN4zG4rora/Rfe3JcWRbZCisxgFtEnJ0Hq+g/bWqKvfRUcX2XjkYx+8KvOTsZ8K04YafaqCNNx7lbW1CbEkXl2LbxqwW4aUpXbFzFcVHSM9Veftqb07fLzIfcVlpCyhlOeCUg/wAcZ+mt+u/i1/2T9leale6V5T9tc95YxnthwoQPqmteinetv5NwmmJEiEXilOmq+UpVh2W2SkbTPqwrcQ2/xjpGePYB21zuXl4s3FEKC2ritzjx4cvDMSIaAeN6r1K3GnousiUgLckqPLJcxn6q5d66yfCk+lrZvRS0v07/ALLB+kEl+rd91pqlbl719j+FJ8X4WneusnwpPpf5V76J2l+nf9l56QSX6t33WmqVuXvXWT4Un0tO9dZPhSfS09FLS/Tv+yekEl+rd91pqlbl711k+FJ9LQdF9jI4Kk+Xe09E7S/Tv+yekEl+rd91pqvmeqty97Cx/Ck+l/lVea2EhXe4ut2kusW6MsockrVrLqxzSgcsDtqCLyatCFQGhJwAP20KWHbknEqbwBq+615StxDosswAy7KJxz3mM/VX3vWWb+slek/lUvopaWhu/wCyj9IJL9W77rTlK3H3rbL/AFkr0n8qd62y/wBZK9J/KvfRS0v07/snpBI/q3fdacpW4+9ZZv6yT6SuK+iu0KQQh6ShXUdYOPqrz0UtLQN/2T0gkq5933WnqVP7T7LSdmpCA6oPRXfxbwGM+IjqNQFa1MS8WVimFGbRwWcgxocxDESGag+PAVj2KvjtlvkcJUe55Kw06jPDjwB8oOPrre/OvNsD/j4n65H3hXpBJwkZPVXSeR8Z75eJCcahpFNVR46VpHKSGxsZjwKEi/oXZSlK31aotedJ98dhQ49ujKKFSgVOkcDoHV9J+ytTCr70rn/41B+bf5jVCrivKOM+LacQOPs3Dcum2LDZDkWFuJvPFKV2xozsyQ1HjILjzqglKR1k1tC19FcRLCVXaQ44+RkpaOlKfF2mrGQsqatInmG3DOcFdzloS8kBzpvOYY7f9rVVK3KOi+xkcFSceJ6neusfwpPpf5VmfRO0v07/ALLGekEl+rd91pqlbl711kP50n0tO9dZPhSfS/yp6KWl+nf9k9IJL9W77rTVK3L3rrJ8KT6WneusnwpPpaeilpfp3/ZPSCS/Vu+601Sty96+x/Ck+TfU711k+FJ9L/KnonaX6d/2T0gkv1bvutNUrZt72IstuQwzDbkSbhKVojtb3hwHFROOAHXWXA6K4KGh7ISnnnuvdnSkHsHXVuOTc+6KYbQDTGhwUptyTDA8k34XcccFqelbj71tl/rJXpP5U71tl/rJXpP5VP6KWl+nf9lH6QSP6t33WnKVuPvW2X+slek/lTvW2X+slek/lT0UtL9O/wCyekEj+rd91pylbj71lm+HK9J/KoLaDoxMWM5IsjzjxbBKmHOJI8R7fFUEbkzaUFhfkg00HqUkO3ZKK8MqRXOR/ta5r6lSkKSpCihSTlKgeINfKVrIJBWeIrcVvvY69Lv1hjyn8F8ZbdPaodf08/pqwAVROirPsA/2d0q+wVes13my4z48jCiPvJAXJJ+G2FNxGNuAJX3qrHnS0QYb8l33DKCtXkAzXeOVQu13vauvzZf2VeTDzCgveMwJ4K2hND4jWnOR1rRNyuMi7zHZkxZW66SeJ9yOoDxCsWnVSvnx73RHF7zUldia1rGhrRQDABKVb9kthndoW+65jqo0HJCSkZU5247B46uo6L7IPzpOcf1vE1sEpyen52EIzGgA4VP2WHmLZk5aIYbiSRoC03Sty966yfCk+l/lTvXWP4Unyb2rz0TtL9O/7K29IJL9W77rTVK3L3rrJ8KT6WneusnwpPpaeilpfp3/AGT0gkv1bvutNUrcveusnwpPpf5UPRdYwOKpPlL1PRO0v07/ALJ6QSX6t33WmqVuXvXWP4Un0v8AKvi+jCxISVLXJCUgkku8qeiloj4d/wBk9IJL9W77rTdK2Ha9gYl7dVKjqeh2rOGSVBTjwz7rjyHZVg71ll61yvSfyq3g8mrQjtymAU248FNEtyThOyXE12Ybb8Vpylbj71tl/rJXpP5U71tl/rJXpP5VP6KWl+nf9lF6QSP6t33WnKVuPvW2X+slek/lTvW2X+slek/lT0UtL9O/7J6QSP6t33WnKVt1/ortS2lBiRJac6lEhQH0Vra/2GVs7OMWYAoEZbcHJae2sXP2LO2czLjNGTpHjOr6UtSVnXZENxroIoourz0Z3x2JdvY1xeY0lJKUn81Y48PKM+aqNU/sR767X+tP3TUVkxnwJ+E5h/eA33KS0YTI0pEa7MCd2db9pQUrvK5OuNaa6Sb65OvK7ehWI0THgg+6XjiT9lblJArz9td757r84VWlcrY0SHItY00DjQ7MVsvJ6Ex80XOHsio30UNSlSdhscnaCemJDwDjU4tXJCe01yuFCiR4ghwxUldAiRGQmF7zQBRlK29G6LLQ00BJfkOrA4qCggH6K7+9dZOoyfSVtA5K2k4V9Xf9lgDygkh8W77rTVK3L3rrGPzpPpad66yfCk+l/lVXonaX6d/2XnpBJfq3fdaapW5e9dZPhSfS0711k+FJ9LT0UtL9O/7J6QSX6t33WmqVuXvXWT4Un0v8qd6+xn86T6WnonaX6d/2T0gkv1bvutNfZStyd6+x9sn0v8qgbhsLb3rkm2WQPb9KQuU+4vKGUnOBjrUcHhUEbk1PwW1dTRjidCkh25JxDQV3YcVrmlbfa6K7SlADr8pxeOKtQGfoxXZ3rLN/WSfSfyqUclLSOYb/ALKj0gkgc+77rTlK3H3rbL/WSvSfyp3rbL/WSvSfyr30UtL9O/7J6QSP6t33WnKVuPvWWb+slek/lTvWWbH4yV6T+VPRS0v07/snpBI/q3fdacpVw2t2Ee2eaMuI6qVBBAUVAakZ7e0cedU+tcm5OPIxTCjtocVmZeZhTcPnIRqPFyzLVdH7LcGZsRRS42RkA+6HWk+WvREWQiZFZkN8UOoC0+QjNea69CbMcNnbX81b+6K3nkdGflRYVbriBwWq8pIbaQ4lL7x0YqYpSldKWlKF2muxsdklzUAFxtACAfhHgK0A8+5JdW8+suOuHUpSjxJrdPSUP/lKSP8A9Rv7wrSdcp5XxojpxkIn1Q2vSSQt+5OQmCWdEpeTToAwSlKvmy3Ryq6xm5t2dXHYcGptpAwpQ7STyzWrSUjMWhE5qA2pWfmpuDJw8uKade5UOlbl719jzjVJ8m9p3rrJ8KT6X+VbB6J2l+nf9lh/SCS/Vu+601Sty96+x/Ck+lp3rrJ8KT6X+VPRO0v07/snpBJfq3fdaapW5e9dZPhSfS0711k+FJ9LT0UtL9O/7J6QSX6t33WmqVuXvX2MfnSewfhad66yfCk+l/lT0TtL9O/7J6QSX6t33WmvJStuzOjrZ6DGdkSnJDbTSSpSi7yFRVo6OGLn/vcnfQYjnFmPnU5o6ipR5Z7Kt38mrQZEEOgJOg8TcpW25JuYX1IA1fda3pW4+9bZf6yV6T+VO9bZf6yV6T+VT+ilpfp3/ZR+kEj+rd91pylbj71tl/rJXpP5U71tl/rJXpP5U9FLS/Tv+yekEj+rd91pylbjHRZZTzck+k/lWLN6KYC2z3BKeZdxwK8LSfL11S7ktaTW1oD0r0W/Ik0JO5ampWXc7bIs812HORoebPHHEEdRHiNYlas9jobyx4oQs+1zXtDm3hbP6Lb444JFqkLKktp3jGrqGcEeTlWywPFWl+jH3zceqMv7U1ujyV2LkzHfGs1uWa0JHR9lzW3ITYc87JFK0O9cqUpW0rBpSlKIoHYn3n2D+7o3+Emp6oHYn3n2D+7o3+Emp6iJSlKIvnVVG6VPe6z86R9iqvPVVG6VPe6z86R9iqw1tflsbYVkbM99hfUFp2u+EEGbG32N3vUBWezUM/xropXDGuyXA40NaLqrhlNIrSq9L8k8OQ5Y7Ko7MpiHGLzDwbur0hbbq+ZCDI0lSgeGQMYz9lRGzXSQmJDbjXtp1YaASmQgas9mR21Nd8LZoqcylZLvBY7n915e2uwutWQnWNiNjBpobjiK9o08VzbzfNyz3MMMuGrA+NC6mtop8goy+kfg9GhCBleULOsdfNI5cOdY8O9SLbb3UNvtBLbClh3QBrcLSFjJ6zxPlrPHSLs0laVpDgWgaUq3HEDsFcR0hbMBG70rCc6tPc/DPbVtz8viZwV01+/jepjBjG7yY02fbxXYuK9pZq56WmJDe736kg4TggKQNJPPko8uOcdVdi7pOfiKfbuSW3VPoSWUspJbCnSjrB6u3jkHqrpZ272WYcW4whaFrIUSI55gYHkrtHSJs4krUjeJKzlRDGMntNSNmpck5c401r+9uz+NqodLxrsmXO77Lqa2juCnZDSn0pCnAhCtCfwY3wQTw8R/O6z2CpCVINx2bgS5SUqeElghYT170DI7Mj7awz0hbNEOAhelz3f+7+68vbXYOknZ4ICdTuhPIbg8MVUyalAHB82HAimPTXHxuVL5aYNC2XIodGpXSqxtdp1WUPj/AHU3FsO9nI4z9OKxe+bYc/jH/QmsK7bdbNXiA9DkuSAhwcFBo5SRxCh4wavZu05CNBcxsZtdvjFW8CRm2RQ4wnU2eNKvtVSZc5LMndR5OoOSfAOQoacDhn6FcKg7T0nRmW9xdg48W+CZLaODg7Sk4IPnqQPSPs4eGh33Wr8R19vlqKJa0hNQwWxw3rVbLPm4DyHQi7ouUrZ7pKkMTnVAyt2oFtI4HsI84NfRtIVuLAjYCUZGpRSSrOAMEefrqKR0lbPtatAfRk5OGcZPnp3ydnSc6Xiode4+mqRaMq1jWibbw0qoycdziTLlSntmc0kmMjOnlvD7rh4uXEca+J2pWrlEyNKTgL4knTy/aqLPSPs4SSUO5IwSWBxHZX0dJWzwOdLwOMfiOynnKB/+xvBe+RRv/wA7uKuEOR3VFZewBvEBWAeHEVqHpQDQ2jb3WA4Y6d75zj6qss7pStrDBFtjvPu48EKToSPLWrp89+6THpcxe8fdVqUf+uocPNWv8o7WlY8q2WhPy3EipGAWXsWzpiFMGPEaWgVxxNVjVe+in8vSvmp+8KolXvop/L0r5qfvCtVsL8zg7ewrYbW9wi7O0LcNKUruS5Wup38U5/ZP2V5pX7pXl/jXpZ38U5/ZP2V5pX7pXl/jXNuWX8D+r/qt05M/xejtXyt2dHG7GycUt4zrcK/LqP8ADFaTqybJ7YO7MPLQtG/hunK28gFJ+EK1ywJ+FZ87zka5pFK6NazVsSkSclciHeQa00rZ9+TEVdIibqSIqYrquZ4KCkYIxx1c8Y48ajWdoJzqVpVJQjerbGrQPwALikkeZI59prkekfZ2QltTweKknUkLYzpNfD0hbNKDqSlel38YO5/deXtrf4k3JuimIyZaK69We/xVaeyWmWsDXQHGmrX43aFHKu8zBue9bMstoShBbBKQWioqT2DI+2pGZtVJbdl9zSGnAgPFAGk8EpQQfo1GuXfE2a3gcG83gTpCu5+OOzyV0HbnZUracLaw42SUEMYwcEfYT56txMQGNIZONv1/dSmBGc4F0sbtXjvWVDvE2SplL89pjQM6ihJ32XCgDh1gY9zwz4qxPZ+4xkQguVvS6txS1FtA4JdDeMdfDJ4ccmu/vibNamzheW86P939z5Oyvp6RNm/AKg54GSkmPyPiqUzMqW08rFRnytmvUo/J44Pu5ps26ln2C6SblKlNS1JcbLZXoCQN34a06fMnr8dZ+zKEotDSUABKVuAAdQCyP4VBI6SNnGipSC4hSzlRDGNR8dc09Jez6RpQ48MdQZNXcGfkYZaXzLSRXPpp3KCJKTTwQ2CQDTNoqrXJJ3Du793oOny4qD2K0DZi36BxLeVf28nV9eawO+ZYMcXH8fqTVdj7dW+y3B42suyrbIcLimCgoUws8ynPAg8TiqY9rSDJhkbnWkUINDhWl9NF1CvYdnTjoTofNkG44Y0rdxqFertOkRpTTTIKUONqGsjwdeCQc+LT9dR8a6yV3CEwHDo1FLgKtWr3QPHr4gY8hrD75tiUkFQkA+Nrl9dcU9I+zqNGht1JQPBwxyz2UfaEk5+UJpoG3YvWycy1tDAO5TUy/uxHHWlRTrQfB1KIChk4OceKuL+0bjS3AmMgge5Jcxn3Wc8P+U4qIX0l7PuDwg+ocjlmiukjZ1Y0qS8RzwWM1660pYk0m28EElHoKy54qS9tKsrxFHBzSMr5jwufDgfBNSluufd7j6C0Wi0op55z4RGfJw+2qz3x9nuPgPcTk/gOvtoek6xNhSm0SVK7A0Mn66qh2nKsNXzTSOhUvkJhwo2A4Lt6Sw17V1l3GsPN7vy59Wa0vVi2r2tf2mfQNG4iNcW285JPwj46rtc1t+ehWhOmJBvaABtW8WRKRJOVDImJNaaPFFk2/wDKET9ej7wr0gnkK832/wDKET9ej7wr0gnkK2vkb+HG2jqK1/lN7cLYexc6UpXQ1p61D0sflqF82/zVQav3Sx+WoXzb/NVBrh9v/mkbaOoLqVke4QtnaVbOjgNnapje4Kg04UZ+Fj1ZrbO0alosVwU0SFhheCnmOBrQESW7AlMyYqy28yoLSR1EVtS29KVuejgXRl2O/jwtA1pPk662Lk7acpClIkrGcGEk37R2LCW1IzESYZMQm5QFLtFD2rJmXJq1FLVgeQ20ApxxITlKljdjQM8OIVnh1/TWPKuku4NOsvSkpbcfb1YSBuxvlI0ntBA6/HXeOkLZhKUJCVJS2coAj+5PaKHpC2Zw4FBZDv4zMf3Xl7azrpiUcSPKmhpzA3dF6xAgTDafsHV00v6vGxdcbaSQiPGSp5lgKUhISEpSNG6WeA7NSR9ldbW1VxUl5wOtrCI2rSUjBO7QrUMceajnPDGKyF9IWzLmN4lSgkYGY/IVxj7fbMRG93HS4hsDAG4PLsqjymDcPLG02/engKryeJefJju+y7pt0nQzrYuaJaWmH1nS0nCi3jAPDx8cdlY42jn7tIMhIW0pxRJQklwpLeEZHDjrPLjy8ddyekTZttAQnWhAGAkR+AB6q+d8PZohACV6UHUgdz+5PaKkdMyxJLZto/qPeqBLxxjLnd9vG5TjjaRtTHWlKQtUFzUQOJAWjH2nz1N1TO+VYNQVrf1AYzuTXLvm2Hj+Ef8ARGspDtSzmFx59t5riFZukJ11P2Ru1LNVhW2yN/zFvO5z/b8LH/hqclKSmO4SsNjGNWrT9da9vu2lluHc8q3yXmLjEUVMLUydKgeaFeI1lROlC1yGMXGO8w4RhSAkLSf+vJVpBtaQhxIkN0Vt5qDXTTq6qKd9nTb2MeIZuuIpfn8dayheZjYc1yVKDLP4TgCc8OI+kK49mKmxdJEW0xpDzRkLKTvVJ6iOXIfXUCOkbZsf/Tc9zpP4AcuzyVzHSXYdARh8JxjG64YqiFPSkOv/AJY3quJKzD6UlzuUsNo3FkhEZOQ6U4K/zQcE8ufDyeOuB2oUCgdzJOp0J4Ocknr5c/FUYOknZ8EkJeyTxwz/ANf9CuPfH2d6m3R4Wr8QOfb5arNpS/8A+tvBU+RRv/zu4qWa2kU4psGNhK3NOdedI8HieHD3X/Qqw9VUlPSRs8nkl/OeOGaiL/0ntuxnGLEy6lxY0l9wadPkHbVXnqSlobnxI4fsxXgsyajPDWQi3bgqHfQ0L3cRGxuu6HNOOXuqj6EkkknjzJNK41FfzkRz8K/7XSobebY1ta0AFdNAtwdFPvff+cq+xNXvrqidFPvff+cq+xNXvrruNiflsH6QuW2n77F2lDULtd72rr82X9lTRqF2u97V1+bL+yr6c92ifSeoqzl/xmbR1hefhQ8uFBSvnxdjzr0FsuEDZ22BnGjudGPNx/jURPcis3S4yJJ/3xgIMXidWd2TpGOOkkHPVzqkbH7dq2fYEKe2uRCBygpPhN558+Yq3npF2bccDp3pdAwFdz5IHZmuuS9rSM3KQwYoY5tLjppT7hc4jWdNy0w+jC4HOM4rX7FYzm01wQ0oCS2rdhSw5u0/hMIQrR2c1kcOOAK+R7m/CmuOB5sqfkqDqlIBU2gPpTgns0qPkrJ74WzASlIQrShWpI7n4A9vlr73w9msrIC9Tgws9z+68vbXgjy1cozY1X4cfAXnMR6UEub9X28bFie2qcplIbkNlStAKkpTlOVODPHh+aBxqQTdpsnearg1GcSynS2lsHWS1rKk5488+LA7axBt1sqHQ7ulBYSU5EfqODj6h5q7++Ns2XNZ1lzTp19z8cdmaqZNS49ucaf6vvpvR8vFPsyxHR9ljs7S3JmQyhbqXxuUkgoSNRU0pfIceYxw4Y51K26a7dLPc0T1IlpQjgrQMKCmgojA4cCcVhDpF2cCwsbwLAwFbjjijfSNs6y2UMl1tPWlLGBUkKalGH15trhfn05sVRElphw9WXIN2bx42K02fPsVCzzLCPsFYW15cGzV0LGdfc6+XPGOP1VDjpLsA4Bx4JHUGTXxfSTs84hSHFvKQoYILJIINX0S0rPfAMLn23imOrFWzZKcbFETmjca4a6qz2wMpt0QRsbkMp0Y5YxwqMuD8lUp1ESSlIRoC0qWEAEqTgA884z5xVLtG30KyLMJKnp1rT/w7gTpcaT8Ag8wOo5qbV0j7OuaitDyioYJLGSRVs215GPBDTGDSMb+rV2KY2dNwohIhlwOF3XrUpaLo/MuakpWpTG5yELxkEBBH1K4+Wuz2xK36WlRChWoBYUojScJzzHUVfTjhUQnpJ2dQsqQl5KiMEhj+dD0lbPq4rS8TnIJZr1toyrWACabWq8MlMOdUy7qbFLN7RO+CVxkJAUNQDnHBCcYGOfhDNcGNqFvBP8AuoB0lShvPFkYOKjD0kbPKIUUvFSeR3GcV8T0j7OpxhDw08vwA4ZrzzlL197bwXvkUbPLu4q2W6aZ8UPlstEkjQTxHlqidLIa7itxON9vVAduMcfrxWc90oWZpsmO3IcX1J3YTn6c1rXaTaKTtJP7plANoSClpoHIQPX21ibdtiUdIOl2RA9zqYdayFlWbMicEZzC1rdPUoip/Yj312v9cfumoCp/Yj312v8AXH7prntn++wfqb1rcpz3aJ9J6lvwV9r4K+19ALkS+V592t9811+cKr0FXn3a33zXX5wqtD5Ye6Q/q7Ctr5N+8P8Ap7Qoatn9Ewb3FzIxvtaAe3Tg4+vNawqV2fv8jZy4JlxvCSRpcbJwFprRLHnIcjPMjRMBwrd41La7Tlnzco+EzHNrW59og2ty2NywkxFysOhfuSNC8Z+nH1VAvbQPQnHG7Y8lcNpopYSpOTpDOsLyePPh2Vyb6S7DLjATWnkE+6bW1rH865npE2b16gF69OnPc/HHZ5K6XGnZKM7LhzLW1137Ni0aHKTUNuS+A40rmu2rBl3OU5IZcekIfERTmnU2Cl0hbYBwOGcKIyKyfbPKSUpVJb1ktgpKU5BL6kEfsgV2DpB2ZCW0pSrS2coHc/uT4uyuuRt1stKQtL7alhfMmPxP086tvKJdhLmTjanX966til5iM4AOlzu+3T9l8hbQXCWyyH5bUcPODU6UJO7G7UopPVjIHPjjPXXZMvNxjKfDU7epU+22g6EJCQWyvIJA7Mcerx1yV0h7MrQULC1IKslJj8Ce2vq+kXZtwFK94sHiQWKk8olcjJM4KjPlffxuVJl4+VUSx3fbxvXbar/Mm3KKlbqN06UpLQbxwLIXq7efDsqUtKEt3a9htISC+2ogDHEtpyfpzUMOkXZwObwbwOY069xxx2Zrn3ytn0kq1vJJ5ncmrqFOyTKF8y1xBriNFKYqCJKTTqhkAiophrqrkfFVa2WwZd+Lv483BWvPPTpTp+qsPvmWD+tf8f4E1ATtuLbEunsnZHXHHHEhEqMtspDoHJQPUoZ+mvZq1pAOZFEVpyTfeM4pUbOqq8g2fNlrmGGRXVoNeKvl6efZbZMZzdrUpScngPcKPH6Rmoli6yVXKIwh06ArS6knVq90Dx6+IGPJWE30n2R1ALqJCFdaS2Dj66I6R9nUFOhDydA8HDA4eSkS0ZKI8PbMgdK9hyU0xuS6ATjmU1M2gdiOuNqiHWnlqJAIycHOOwfXxrg7tI4hS9MZGM+CS5jONWc8P+U4qKX0lbPuYCg+rys/zr4rpI2dWNKkvKT2FijrTliTSbbw1r0SUegrLu4qRO1KhrCYo4L0pyvHDwufDgfBNSlsuhuJdCm91uzjBPPiRnycPqNVrvj7PYOW3uJyfwHX21yT0mWFOSgSB5Gf517DtOVa4F800joXj5GO5tGy7gVYdog0bFchJxuu5l6s+SvPI5cfpq6bW7fLv0cwre0qPDJGtSz4TmOrhyHCqXWg8pLRgT8y3mLw0Y6T9tK26xJOLKQXc7cXZtSV6F2X97tr+bN/dFeeq9C7L+921/Nm/uislyO94i7B1qy5S/hQ9p6lL0pSuorRVUOkv3pSv1rf3hWkhW7ekv3pSv1rf3hWkhXI+Vv5g36R1ldD5O+5n6j1BckaS4jX7jUM+SvSbIAYRoxpCRpx2V5qrYOy3SOLbFahXltbqGhpbeRxIT2EeLtpyYtKXkIsRkc0yqX7NO9eW7IxptjHwhXJrdnvzqwuyY8Lu2ShwJuwkOISs5zo1JGVDsAIIzw5V8a2inrfZbU8khtwIwEDL4LqkZ+gJzwrkekTZsrWtQWVLTpWox+Kh2Gg6Q9mwWykLG74IIj+5Hi7K2zymUDqtmmgajrrU34rXPJ5jJo6A49GrYsC2XiRbojQQ+0QtsOOOlIzrLSyAo9Z1JHj6q7Xdqp6lJSzIb5g6ilOPxaFYPiJUrlx7KyR0hbMhCkBKtKjlQ7n4E9tdbe3eyzLqnW0KS4vGoiOccM4+0+eoefgNYGNnGgbfupeZjFxe6WJOz7Lvl3ecY819u4oZdQ44EsBpJUgJc0g8c8MHjnrxiule0VwRJlsl9JSjWhKihJ0lK0J1cPEok54csV298XZsLWsBYK8a1bj3Xlr4ekTZvKzhzKxhf4D3Q8fbUzpqWJq2caDt269aibLxxjLHds1alky5C5+zrbshSXXGpyEpc0gatL4SFDqHDs7TVtTyBNUtPSNs6hsNpU6EJ9yncHAxXPvm2H+sf8AF+CNX8G0ZCGcp0w0mgGOiverWJJTbxQQXYnNpWZtuc2MhX4kyWQ7/Y3gzVjRgJAHLFUidt/s3cYb0WUp9bLyChQ3J4g1G2bpIjQUiHcVOy2WhpalJR4Sk9WpJ6x2iofO0hCmy8xW0cAKg4EVx21Unm6cfADebNWkmlMQaYa7tyn7rdJMZ6ShiUcqXloghSQAlXA/SlWR4hWZaLlKkquRzv8Acn8Eg8DkFQI/8IqKPSHs2c5CyScnLHM9tckdJOzreooU6nPFWGOdUsnZNsXLM0KaK7VW6VmTDyeYNdnjQpI7THXgRjgBZOpRSeBUBwI/5Prr4raZbaSXIyPBSrUA5+cNXLhy8A1Hd8fZwkEl0nqJYr4rpF2bUcq3hVyzuOo1WbSgf/rbwVIko3/53cVJe2ZXHVFB0t6lBK+vOOHDjU1Bk92RW39ARrHIHl4qqY6RtnBj8aCBj/h+rsrpmdKNpYYPcDT0hzHgpKNA+k/yqtlqykKrok01w8aFS6z5mJQMgEFV/pXDQulvKcb3uc68dmrh/GqBWbd7tIvU92ZMILizgAckjqA8lYVcmtOabOzkSOwXEroUhAdLSrITsQFc+jD3zH5sv7U1ukVpbow98x+bL+1NbpFdM5Kfl39R7Fo3KD33oCUpStwWvJSlKIoHYn3n2D+7o3+Emp6oHYn3n2D+7o3+Emp6iJSlKIvnVVG6VPe6z86R9iqvPVVG6VPe6z86R9iqw1tflsbYVkbM99hfUFp2uTaQtxCTyUoA4rjTsI4HqrhYoCurHBX1UhDch63IhQ+403VMUILAJKMEZzz1ePnUG/s9HTGWGn3e60spfwUjd7tTmgDt1Dga4p2vniMW9LBkFwOCQWU6xhOM8vdf83PhWM1fXe524622gcIaW/glZaCtWnnjn4s1s8abkpgUdfcaXYX3Do3LX4MrNwDVt14rfWtM9+nepRvZiA7PbZEyQ2wl51iQ4tKQQttBVlP/ACnx8a+r2PEZEREx50ynZCm3GmU6tKMEpI8Zx18ADWLdNoyu4PmCywiPvXiClJG81gpKzk89Pk8lYUS/S4jYb8F9JWVq32VagUaCk8eWKjfFsxry3Ireb76Zte3jpCrZDtBzA7Kzaq59Xi7QVL+1WKzLCJj0ltpzcJaSkIKwpwqHhHlw0nlzzUaLI2WkL3q8mNIePAcC2ogDyHHGvi9o5ClMFDLDSGHG1oQlJwAgeCnnnAyrx8a4N355EVccsMLUUuJS6pJ1ISs5UBxxz7QajfFs0mjW6cx0jsuCrbDnwKl2jR41lSatmYhZYkokSBFUlxalKQnU4hCNRUgdWeWFca5wdkmJ0h4NvPqj6GVNkBIUA4CQVZOOGDnHE9VR3tmeSUhuLFabJUXmkoOl4qTpJPHhkdmKN7SvNOurMSK4hW6KG1BWlvdghGnB6snnmpGxbLyxVufQdHfxUbodoZJyXZtWnu8VXdF2cTItT0rU+HG0uK1aAlvCTy4+ESfFwHXWevYktTQw8t1KHZKmmVZSStIaUoHy5AFQytoJK4ymnGmFulK0B8pOtKFKKlJHHGMk9XXXMbSyxJckbtrWt9T5GDjUUFGOfLBqhkWywG5Ta4ffp8alU6HaBJLXUF+jop40rMOyD5jvBCXDObjMuqZ1JxlS1JIz4gkY41wibM79TAcEhSjEU+602ka9QcKNKc/xrEj7QOsMbhyNHkNbltkpcCuIQoqSeBHHJ+oVyVtJKef1yGmXwppTLjaknDiVLK+ODnmeGMUD7Lq12ScML9OJ8YZsK+llo0Irrr0YDxovObBukNFvuMmK06HkMr0hY6/+v4GsSu+a66/KcdkNhtxZyUBGkJ7MDyYrorBxckxHZAur2671mIeVzYysaDqSlKVEpEpSlESr30U/l6V81P3hVEq99FP5elfNT94VnLC/M4O3sKxdre4RdnaFuGlKV3JcrXU7+Kc/sn7K80r90ry/xr0s7+Kc/sn7K80r90ry/wAa5tyy/gf1f9VunJn+L0dq+VctlJb8aPam2FaEP3NSHQEg6k6BwNU2pCFeH4AiBlKD3NIMhGoHiogDB48uArS7PmGy0bLcaf7Gjp6ls05BdHhZAFf9HtIUm5s4hNnM5a3kLW2XUKKQGj4ekIzz1HnXa9szETJZYYelOqD62HsISSopSFeAOoHOOPLmawYl/wBAjNTorMhlvwFK05Xu9WooBzjn18+J41lL2s3jT2YDCHnHlL8HVpWlSSFhWTnj4PLHKsmx1muYCaVoNObHese9s+HUFSKnRgbhruxXGZs9Ht/drstyQGWWmlNoATrKnNWAo8Rw0nOK71bLRjLRGRKe1tOpRKUUDHFouZR5iONREq9PymJDKm2m2ng0kIQD4CW86Ujj/wAx55rJO1EreodDMcO5y6vScuq0FAKuPwT1YqMRbNyz6vq9Ok6/p6Kqsw5/IHrX9FMBq29NDgucCyRLguCWHX0MyXnkAK06gEIChy4ZJJrEs1vjTmX5E511tppxtoBoAkqWSBz6hivtrvz1qaQ22wy9u1KU0p1JJbKk6SRgjq7a6bbc1W1DzYZZkNOlCih0EjUk5SrgRy4+erZr5MuYSNNbjoFNvrVKnLJoNeAdFLxUiprwuvVjFubjWXuNp/dTHe6t4oNAh1LSsYKjxAwOGPprCOzbHskiLv3dKpwjFWBnToCs/XWEnaKSI62nGmXHFb3S+pJ1o3hysDjjifF11lx9rnG3mXH7fEecQ6HS6Ur1FYAGrgoDOBV/z9nRS0OuApS44DEXHHEnbpVnzM9Dysk1JrgRjpvzYXZti7EbKpVbYz5ddbdfDakrUBujrXpCR1lQHGu+JaYESY3KbcddjJRJB3zaVKDjX5wTyI45AP01FyL+s4TEjtNpbUEsuqTlxLYVqSnOccOHHGeHOi9o3lPNKEaOhlAc1MJB0Obz3eeOePDkeFUiNZ0NwLW3imY41x8Y3Z1UYU9EBBNxrddnzd1919VIO2ZiTMekXCY+428thLK0NpCiXU5SVDkAAOOK6mdmG3LY9IcdfQtpLiluFADYCFYIx7pRxxyOHVRnaRKYclx1iO5I37JYZUlWltKEqAIwerhzNYaNpJSGAjdx1PBBbD6kZXoKtRSeOMZz1Ue+zvacK1yjn0mmfVdxRrJ/AGlC0ZhgL6XYaeGCzn9nIbKG5JfkiIWXHl5SnWpKSkApxwAOocDxHXXfF2PbkSJSA+8pttSEtqSlIwFN7wKWCePMDA48aiztE4cITDiojELDkdKVaHCvGonjke5GMHhXNG1ElDzrq4sZxanUut6kqw0pKdKSnB6gOvPKgi2Xl3tu2HRf0VzaV4Ydo5NzurT16dS7k7MKeswmRw+XtLasLCUoWVK06U5OQRkcTwNQkuFIgPbmY3uncBWMhXA+TNZki+vyYbkdbbSVOpQh14JIWtKeKQeOPMKjKxc26Vdk8wMw8U04YHfisjLNmBXnjnPiujoSlKVj1fLJt/5Qifr0feFekE8hXm+3/lCJ+vR94V6QTyFdL5G/hxto6itH5Te3C2HsXOlKV0NaetQ9LH5ahfNv81UGr90sflqF82/zVQa4fb/5pG2jqC6lZHuELZ2lSuzKErvbG8SlQShxYChkakoUQfOB5qyY7rd/akTL2XAqI0gKWwEhb2peATnhwz9VRVukvRJjT8VAW6gnCCnUFDBBBHZjNSJuE2aw4xEgJTHW2lCW2WlEISlerI4k8Vc81DKxWCDkG/2rqVrcKbj4oSqpiG8xcpt1wvrQi813jo6aKQd2SaaamOKee0NOvIQ5hOhO7GfDPDnyGKxVbPsh5xG9dAQ/GaHLOHU5J+iuqVf5alyUS4zG8U4tadbZ1MqWMKwCevhzziuY2kK4L7L8Vvuk7pTchAOrW3gJKuOOCcjgOsVeOfZhdQNpSuY6Ddv/AN5laBloBt7q1po1X7KYr7EsDUgxtSpC94p8FDaQVHQQABngM55ngKzUbJxUTHI8uQ+CtzdsBITkHdbzw+Y7BwqNXtK6spAiREM6XEuMhKtLmsgqzxzzSORFF7Ty1SGHg0wksqUsJSkgHKNAzx6kgD6KpbEsxoFW1vGY9PjSFWYdoONxoKHOOjxoX1FjbcaCkurCjCZkDgMalrCceQZrJatFmcufcXdU1S0lxC/AQCFIyc9mDg466wEX59EHuYMs6w0hoP6TvAhKgoJ544EdlcndoXVymn240ZlaCtSghB/CKWMFR456+XKohFkG5JA0VFDpvz5hjpVXNzpqCTnwIGw4eM67FbPreiwpsFDzkR9RDi1FJLY3mkcBx5ceyuEOypl31+3hSyhlTvFONSgjPAZ4ZOB4uNcYt/fhxGGGY7OplKkIfKTqCSrUU88cfJ110sXZxi5Pzi004p/ebxtQOkhecjgc9fbURdI5UM0xILsekb76KYNm6PGohuFcbq9H3CnGdkW1TpzK1ylNsKaSN2lJUnWnOpRPDCesjn1VgNWSMbe487IcU+pMhTO7A0Ya7c8ePViutO0j4ccK40ZxpQbCWlIOlvRwSRxzwyeZOeusxnaWIhEVh63NrYQwtt5WSFlS86yMHGCcdXVV4HWa83UGONc7rtzcOKtC20Gi8k4YUzC/ee5fUbMMKuLsUvuhCJLLIVgZIW2VE+XgKwk2ZpUfeF1eTAMnq91vNOPJipOXfW2IDbkSS1ImKfZdCgyUr8BBB3nUTxwMdVYre1DLiS1JtcZDRjKYyzqCgk5IAyrHusGqnts4HJNAb7785qMCcMFSx084ZQqRdoGGONMc3SuadmmTLcj79zImORUcsqIbKk/SSMfTURdbcq1usMO6kyCylbyFfmKOeHmx56zl7USVrSsR47boWpxa0BQLi1IKCo8eeD1Y41FSZa5YYDmMstBpJHMgZ5+f6qsZp8kYZEEX9Iuu8V/2ryWZNh4503dG+7xxC6KUpWHWVSlKURbg6Kfe+/8AOVfYmr311ROin3vv/OVfYmr3113WxPy2D9IXKbT99i7ShqF2u97V1+bL+ypo1C7Xe9q6/Nl/ZV9Oe7RPpPUVZy/4zNo6wvPwpQUr58XYyrnGsTUm2ssdxobS7CQ8maoKzvlLwE55Y48sVBM2F99LZbWk7zfgDBPFoZPn6q+Lu635Fq3aiymIhpvw1ZRqSr3WOz1VPXO5t2dUExmgy8nupSkNyA4RvOAWFDlnmBzxitnpJTLcsijWUGi6o++N/ZrtZuAcgGpdUiuagOno1ahniW9mVl5TL8tlh0LQ0ElKjl5SdWjhyx29tcU7MvmCmQXkB1QCg1pPuSvRnVyznq54rKb2oZWptc6M4860pp4LSsArdQnTlXDiDw8fCntrAtqGAy6X0tbvi5lnOvXr0Y90PLUWRZdDfmOnHMpcq0ai7ONGGfxuXS5s0juhhuLPS+0p1xp1wtFO7UhOpXDjqGM47cVwf2eShAdjzA8woxylZb08HSQDjPVj66zWdpoG9dcXbltYDriUJeJ1OuYSeOPBATqxzriraWChEdLdvUtkNNBxhT5GlTSiUEKxx4E54VIYdlkE5Q/uwp39PQqA+0bhQ/2+MOjpWN7XmFRlLRcAXxL7kDRZOC5n4WeWONdkjZdEdwLVNxEDbinXlR1JKdBAOE81DJGDWD7NrCVaGUpX3f3YCTyPwcVlTto0S25SWoZbckNFsuLfU4QFK1KHHq4YA6qgDrNLDdf/AFa/to1XqWk+HAVuOzV4C+vbMKanCKmUlaVTBGC9GOaAoKxnx8qgDzPiNWNrapImOSJEBLoL6X2kh4p0LCAnnjiMDlVcJyaspwSlxl9JrjhmxV3K+U1PP6tHThuSlKVjVfpSlKIlKUoiUpSiJU/sR767X+uP3TUBU/sR767X+uP3TV9Z/vsH6m9atJz3aJ9J6lvwV9r4K+19ALkS+V592t9811+cKr0FXn3a33zXX5wqtD5Ye6Q/q7Ctr5N+8P8Ap7QoapuwynoMG9SIiy2+iOjSoDJGXB21CVkR5i48eWwgJKZSAhZPMAKCuHmFc2loogxMuuY9Rot1jw+dh5OsdYJ4Aq23WyMXG9yFPvONvynt0wG0gp1BpKyVeLj1VFs2CI5b0Ol9/unEZbgAGjS6vAA68gCur20yy8t4sxy6Va216TlpWgIJTx7B155VjKvskoeQ2hpsLSylOke4DRynHHt55rNRZiz3vc8tqTlZtOFb9O4FYpkCea0MDqAUzjZowpxCkI1hhLlsMyXpGl6a7FSW9ORp04PEePjXBdkgqil1l+QHHWnnY6VpTjS1wIUR1njjFdDu0Tzj8R5EaM0qM8p/CAoBxZxknJ68dWK6mr681EEcsMOFIcShxQOpCV+6SOOMH+NRmLZ4Jbk3bDXBuv6uleiFPZIOVftGk/bqUq3svGdWwwiS6Hw42h8lI0jU0XPB6+QxxrE9h4IQuXvpPcAipfSkBId8JZRp7OYPGulO0sxElchCWkrU+l3ATwGlBQE8+WkkdvjrpkXp19p5lDLLLDjKGUtoBwhKVFXDJzxJOc0fGs/JJay+/Mf6c+GnSVU2FPZVHOuNK3jpzY6NA6FkSbK0zFnvpdWTGajLSDjjvRxz5KhalHr66/blw1sMguJbSt4JOtSW/cg8cfVUXWNmzALwYNw+57KK/lRGawiKb/sL7tJqlKUqyV2lKUoiUpSiJSlKIlKUoiV6F2X97tr+bN/dFeeq9C7L+921/Nm/uit95He8Rdg61qPKX8KHtPUpelKV1FaKqh0l+9KV+tb+8K0kK3b0l+9KV+tb+8K0kK5Hyt/MG/SOsrofJ33M/UeoJVzjrWbV3AlWmK5akOlISPxinQCvy4qmVKm9SVF50NIbZWwmN4CSA2gEKAHHn4PXWBkJhkvl5WcU6/ssrOQXxsjJzGvVTpx8FZqNnGnHnm0Oukplvx2xgZUUN6k/SSMU9rSEoaD63mnVCLrQoaSkuqIIII6sVz2huceREZbiyGX3jKU+XGGy2eKQMqz+eTnOOHCsNjaWS04hTrTMkJbbQUugnJQcpUTnORk+esg82dDiljhdpF+I1HN2qwYJ98MPaTXQbs+sZ1yTZGjFU8XXMhEpQ4Dm0U48+eNZ8PZNqQtwqdkFsblOptKToK29ZUrOPBGfLUc7tG6txoohxW2kBwKaSlWlwLxq1ZOeOByI5VyO0rxedWqJFUhZQpLakEpbUhOlJTx7O3IqhkSzGkZQr0HR3qpzLQINDiNIuvF27oWBFhokNXFZWf8AdWS4kp5KOoJ83Gp93ZFAmIZjuPutBa0vLCQd2A0FgnA4ZJxxqIskhDcp/fvtMpeaUk75sqbWcg4UBxA4dVZs28PO7SS5tm1vNq4aUpVhQ0BJJSOrnj6KilxKCA10RtSSAdOJJO6gUsYzJjOax1AATqwApXbU4rnF2XTLtbMltx9C17sqUtADfhrCcDjq4ZBzyNfI9rsr8txlMicoNtuKUAlAUkoyT4iCBw+usNO0UlEdDbbbCXUpbQXwk61JQQUpPHHMDqri7fnFOhxmLHjgNuo0tpOCXB4Sjk5z2ccDFV87Z7cjJbXCtQe+ldPRTSqeanjlVJvrShF2jNu4rMRs1vrWm4sl3uYxn3SolPgqQohKfpAGa7hsuwq4uRQ+5hM1EcHAzhTZVny5AqIRd3kR2mAhvQ3HdYBweKVnJPPnx4VmHamSVtOGPHDyHUurd0qBdUElIKuOOR6sV6yLZpDcptDdXHGl/FePhz9TkuuNaYabqrslbOphsOB9biZLSWC4ngU5cUQQD14AH05qIuMZMK4S4yFFSWXVIBPMgHFZka/PR2GmFsMSGG0BGhwEhWFlQJwc5BJrAlyFTZT8l0BLjyytQSMAEnOB56spp0o6GOZFDdp1/bdrV3LtmQ886ai/RfhS7EZ99L100pSsYsglKUoiUpSiK59GHvmPzZf2prdIrS3Rh75j82X9qa3SK69yU/Lv6j2LnHKD33oCUpStwWvJSlKIoHYn3n2D+7o3+Emp6oHYn3n2D+7o3+Emp6iJSlKIvnVVG6VPe6z86R9iqvPVVG6VPe6z86R9iqw1tflsbYVkbM99hfUFp2nM46+VKVwpdXVqRAtKL41bVw5DhS+I7iy8QlRIHhcBwPPwew10M2yDLMJxDCmW5DklJb1lWAhAI4+XPnrAc2hnuuRnFOI1x1hxKg2AVKHDUo9ZxjnWbZr41boDyFyH0OEuHchAUlwqTgYJ4oweeOeK2NkeTixMkgAVreAPhu6x3lYJ8GahsygSTcLiTfffhsOrDWuyLZ4T9sQktud1rZZe3+vgNbujTp8Q66yn9nYBmCO0kMLDcgKSZAWkFA8FalDgnrynqrFlbQzENq3lvajRJDAbZ/AhJ8HGkhWMnB8IeWox+/z5K9TriM6FowlCUg6xhRIHWe2qnx7PhNDcipuzUwPaPuqWQZ2IS7KoL8+c7NBxU4jZiM7LjRWdDjmqOp7S+MKbUnwlJ7RnsrokWOEzad4oFMhbe8bd3wJzvNOnd88YydVQRuMgyo0kqG+jBCWzjkE+5ruVepq4ZiF1O6VwJ0DVjVq06ueM8cVb+VyJa4c3ffTDoU3k02C085ddXjXs6tam/YW2yZ06FHQ5GchtupLzzn4NRTjCiccOvI7KOWGGi4hgNuBsXBmODryVoUnJVnx8CPLURJ2iuEttTbrqNC0KSsJbCderAKjjmo4HHxV9j7Rz4rpdbcbKiEDCmwoJKBhJAPIgddS+V2eXCrM+gYX5q9yjMvO0NH5tJx04Z+CkJNlhxrKX1A90KaLqHN8Mk7wp0aOeMDOqljsUa425Ml/CnEvuJ3IXpU9hsFKE+POfoqJN4mKhGGpwFlQxkoGrSVatOrnjPHFcIt0kwgwI6wAw8Xm8jksjH2Vb+UyQjMdzfqgAdN1+O3qU/MTXNubl3k1rXNQ3eNqn4lkt7sFoLacMnRFdW7vOBDrmkpCerA66+2eHGhvRpZbWpSTMzg8RuwNJGeRGedQYvEla175zU27ug4EAJ8FBykJ7MVKXXaQuOQVQJK5DkYuFTjrKU5CyPAKRwPDOT11dw5mSAEUNoW0zCp9YdnG467Z8CbJ5suJyq6aC49pXc9ZW7mzLksPKL6+5lsmU+MneBWUEngo5AxUPebem3ORG9BQ4uKhx0K56znP2V2t7S3Bp19xCmcu6MgspITo9zpGMJxk4qPlzn5y0LlubxaEBsEjqH/uaspqPJxIZMNpDj3k+PsruWgzUN4y3DJHdSmAw+66KUpWHWUSlKURKvfRT+XpXzU/eFUSr30U/l6V81P3hWcsL8zg7ewrF2t7hF2doW4aUpXclytdTv4pz+yfsrzSv3SvL/GvSzv4pz+yfsrzSv3SvL/Gubcsv4H9X/VbpyZ/i9HavlT1rjQJNpkKfiKVJQ+0yl0OkfjCRnT4sfTUDXe3Mfajux216W3VoWrA45TnHH6TWiS0VkKJV4qKHq71tcxDfEZRhoag1Vmm2O2sTG0htaUsh8vMofC9aWxkHUB4JVxyOquuTs8xIM0QAhhaTGLKHXsD8IgkpBPM5xiomTf7hJCg46kBaFIVobCchXujwHM4GTXJnaKewpxba2ypwIBK2grBQMJIzyIHXWXdNWe5xHN3E40FR6pGnTf8A6WMbLzzQPXvA0nGtb7tCkZGzrUe2uSXSlLqYjay1vPDS4VhKiU9mM12TNmG4k26EBLkJhl0tFt3UULSAQlXWDgngagnLtLeS4HXdW8aSyskcSkK1D6c1lSNprjJ3gccQlLqVJcCGwkK1cCTjmcAcapMzZxH4ZFKZhf7WvWOlVCBPD9+ta5812HFZN/sjNrZcdaB0uStLOF5Ib0A4WOpWSOB41zTZojkAISlxMsRWpReKuBC1hOnTjhgHnnqqHlXOTM34fWDv3t85gYyvGM+au9u9ShHaiuLBjpKQrCBrKEqzp1cyAc8Ki8okjGeci4ig3nWNPRSmtSGDNCG0ZdSDU34i773Z8VNmxW52Rltp5tmM8+08ku5Lu6RqznHg5rpj2mFMtj0jcGM6ttx9oGSCoJSeACOZT2qOONYdz2kkyp7zkdSEManQ2A2E5C+BJxzJGOPirDbvUxqCYaHE7kpKQSgagknJSFc8E9VXD5mQERwDKi8YDVTPt686gZLzphtq+huzm4Xk7ThjsVjf2YhsSiglLiFS3UJDbuooQlpSglXYrIrCttrtzr0BuWhZMphs5U7u0BSlKBOrB44HBPXxqLN8nb4vB7S4XzIJCR7sjB+jGeHjruTtNPQ6XElkDSlOjcp0J0klJCccCCTg+OnlVnmJlCHS/QD2+K7/AHyaeDKF9ddadnjpUi1YYpt8jeoWiQEPOtrW8EqKUEgYb5kHBye2uYsMI3GSzpXu0TVspGrjpDSlDj5QKhPZ2eYi4yngptYUNRQNelRyoaueCc5HjrM9tU1UZSHA2p8LQ42+EAKSpPAk8PCynhx6qNmbOIaCylKZhru++/SjoE8CSH1v04cOCyYkZMK3mbFUtuR3KwvOeGVuqSeB8SR9NQ96YREvE5hvJQ08oDUcnnWR7Yp3dG+ywPwQa3YZTuykHIGnGOfGo+VJcmSHZEg6nXVFSyBzJqymo8vEgtZCFKU7b8c925XUtBjsiF0Q41z1xpQYDC/euqlKVilkkpSlEWTb/wAoRP16PvCvSCeQrzfb/wAoRP16PvCvSCeQrpfI38ONtHUVo/Kb24Ww9i50pSuhrT1qHpY/LUL5t/mqg1fulj8tQvm3+aqDXD7f/NI20dQXUrI9whbO0qU2aIF7jZ4eC5/hqqasTzjT2zYZcWgKQ/qCTjPFXOqtGkOxH2346y262rKFDtrOcv8ANckxpGWm3IyVBoNtBKRnOeA4dZqGTm4cuwZVagjrYf8Argq5qWiRnGlKEZ9NHDCh0pZYgu9wU3Kc1KUw4srcXjwggkEq7M8/JU17BW6PKS0+24+246xHbcbdwlRWnJdHA5GeQ8VVeNKchrK2FBKlIUgkj81QwfqqQjbQz4gSGnG8IQhCAttKtOnOkjPIjPPx0lJiUhwwIzKmpvpXtVMzAmXvJhOoKAUrTsU9A2Xt8iPbHXny2cqMxBVgqGtSU6fKUgfTWK/are1FW2mKtUlTMl1L2+PDQ4pKRp6+AFQBuEhSoiivJi/isj/mKuPbxNdjl3luHw3AfwbjfBOPBWoqV9ZNTicksmghX07BuwPXiVGZWbyq85x1mnjoVlTs3AXIhtaC2rukMPI7oC1HKFKyoD3BBTy7Kj5VijxbYt1S0uvJipd1tuakFRe08D5KwV7SXFbrLinUa2VlYIbSNS8Y1KxzOCeddUa8y4u6Da0FDbZaCFoCklJOcEHnx41U+as9wIEPEG+g1X45tvWqGy08CCXi4g0rturTx0KyN21qNNVAYU4iM9LfaWkK5pS0CPJzPlFVm3RW5MC4vOhRWwhsowe1YB+omshvaS4NPPuhxsrfWpaiptKtKiMEp7DjhwrDgXB+2rUuKUeGnStLiApKhz4g+P7KgjzMpFe3JFG+tmwqKDPffepoMCZhsdlGpuvrjffW7ozqUXaoqdpZsNSVmJGLq9AVgqCEk4z9A41ziptDzNxe9jnlBmOl5sOPkaSVJSU8BxGTkGooXWULiu4BYMlaipRKQQrPMEcsEdXjr7Iu8qSuStxaPw7QaWlKAkBAIISAOQGBVLZmWaHENzu/dBuINN2jiq3QI7qVddRtbziKV210qSk2eMhEzdhaS2mIUEnkXB4VSJsNvdkNpZYcCWVSUuJXIA3paCcEqPBOSTmulnaZiLAYbSpyYUKaJjutpCUFGfz+agTxAPLFYK9qZjjKUluOl5LqnA4hlIyFDCwoYwdXXnsFZDnLOh4gEmhuANPWrTdd10Vhzc/EFASAKipNK3UrTbf1VUqxs1AlyUCO4hLfdjaFJcf5pLYJQg/nHPIjniui3262TGrS2qEtDsuUphxwPnknGTjx5+ioZV+nLeS6p1JWl5L6fAAAWE6RgdgGOFdTF1lRjGLKwDGdU61w5KVjP2VbmckgfVh7bhpG66vjC4bKzdDlP2XnQe2izXrIYltmSJBQ5pU3uHGlhSFJJUDxHPlUNWfKvMua0tp5SA0vT+DQgJSkAkjAHLiT56wKxUy6A5w5kUFO0rIwBFDSYtCTow8dqUpSrRXK3B0U+99/5yr7E1e+uqJ0U+99/wCcq+xNXvrrutiflsH6QuU2n77F2lDULtd72rr82X9lTRqF2u97V1+bL+yr6c92ifSeoqzl/wAZm0dYXn4UoKV8+LsZUu5ZEoiPvl8/g4jMjGnnrVjH0V22yxx5sJl52S428+Xg2lDYKfwadXE5666lXx1drXDVFb1KZQyXxq1FtKsgYzj6a64l3fhNR20spUmMp1QKsj8YnSc/wrNB0i2K009WmF+OV/8AzXUsTkzhhkV9aurADZnNNay2tn2noiC3KV3aWmnlILfgBDigkYVnORqGeFZEvZZqK+kLlPNshDynd6zpXhvmpKc8Qc8K65t7TFjxWYLDYe7lYS6+c6vAIVpweHMCvqdpY6kylvWxreutqQAFq8LWcrJVnI4cgOWauyLNacg0qKfF4wu6lag2g4BwNxro7cwzZ9K4ydn4UNb5lT3W2QpCGVhkHJU3ryoZ4DjjhmjNnt78e1rQ5M3k1xSClKAvGnGcAcTnPD665S9p2HlpWLay5lCFFLhJSh1KSkEceI0hPA9lRsW9SYncW7S2e41uKRqHBWv3QPi4fXUMR8gyJRoBHT8Q0n4a6wpobJ17KuJB2gZiMw00rwU81se2t9WS+Gi00oN5RqSVqKeJzpIGnPDnmo47PtpTHJeWd4JRV4OPxRwMeWuCdpXmwpJgxlRlIbS2ypKtKNBJTjjk8VHma4I2klBt1LrbLy1l0pcUk6m957sDB+2pHxLMNKN4HT2jDsUTWWgK1PVo6xn4VUgxs/BlJjGOqY4pyIqUWwE6lAHTpT4yevsozs3C7ucZflPKaMlEZotpSSFKRq8Lq4cuHXUUxe32dwC20421GVHKFZwtBUSc4IOcnqrsO0UkPMuIaYb3Ujf6UIwCoDSB5AKobHs4taXMvuzHQK58PAVZgz1SGuuzXjSdXiq5vWRtqLIe3qiWojL4GOZWrSR9FQtSi78+5b1w1ss+G2lsvaSFlCTqCeeOB8VRdYybMuXN5jCl+2pWQlhHDTz15rdhh90pSlWSu0pSlESlKURKn9iPfXa/1x+6agKn9iPfXa/1x+6avrP99g/U3rVpOe7RPpPUt+CvtfBX2voBciXyvPu1vvmuvzhVegq8+7W++a6/OFVofLD3SH9XYVtfJv3h/wBPaFDUpXNppb7iGmUKccUcJSkZJNcuAJNBeSt8JABJNy4Uq3MdG99ebCltMsE8dK3eI82a7e9je+2N6U+qssLGtFwqILtyxxtOSBoYo3qmUq6d7C9/Ci+lPqp3sL38KL6U+qvfMtpfJcvPOkj80Kl0q6d7C9/Ci+lPqp3sL38KL6U+qnmW0vkuTzpI/NCpdKunewvfwovpT6qd7C9/Ci+lPqp5ltL5Lk86SPzQqXSrn3sL38KL6U+qo657F3G1KZbfUw5IeOGmWllS1nxDHIdtURLJn4Tcp8IgeOOpVstKTeclsQKu0q3tdG19cQFLaZaJ46VO8R5s1z72d87I3pf5VULHtE/wXblSbTkgac6N6ptKufeyvnZG9KfVTvZXzsjelPqr3zNaPyXbk85yXzQqZSrl3sr52RvS/wAqHoyvgHKMT4nef1V55mtH5Ltyec5H5o3qm0qQutkn2R5LVzjqZKuKTnKVeQjhUfWMiQ3wnljxQhX7HsiNymGoKV6F2X97tr+bN/dFeeq9C7L+921/Nm/uit55He8Rdg61qnKX8KHtPUpelKV1FaKqh0l+9KV+tb+8K0kK3b0l+9KV+tb+8K0kK5Hyt/MG/SOsrofJ33M/UeoL4TgE1eExLdFhOWxyG68VSoyFvB4pJUtsnUBjAxq5ddUirDH2rksWpbP4JUpLrZacUylSglKSM57Rwwawlmx4EFzjFGbQDmN1+m5ZGfhRorWiHp000UPQub9lhNRXWAlwzG4+/wB+VcD+E06dPk681kvWK2nu3cNutqhF5lRU7q3qkN6gvlw4jl5KhE3uWYqYji0lnIBVoBWU6tWnVzxnjipSRtOZV7U+txUeGHXFNqZaSkgqBAWofnHHA55ir2HHkHC9tPZGA11OOA0586tYkKdDjR1cTcdl2GfMMyyYuzMKZBWErLMxxmOWFLXhOtSCpQPlxXCVZ7VEelvNpdlxGGGChIc061OKKSrOOXAkCo293tVwdWhhwuRyloFakBJcUhJGrA5ZyeFY0e+TIywptbagGks6FthSSlJ8HIPWOo15EmZBr8gMrTPTbS7Cl/SvYcCcczKL8cxOzPT/AF03TntaiIhzQVFyQlyQlk7wJUd1ywjHhZ457KxtnCpNsuDjc5NuxIY1PFShlI1Ep4DPHsqOb2gntx1sh1J1qWorLYKwV+7wrmM9eKwkSXERXYySNy6pKljHMpzj7TUDpyVZFZEgspQO4i7Ppz7lK2VmXw3MiurUjgb7qcFZZsK3Ty8+025vZiX5TToOAhKVkBOnHXjnmuTdps6r0uE61JaZil1L7mvIWEozq5cDnq7KgG7xLagmGhadyQUglAK0pPFSQrmAeGRXe9tHcJGN643nQpJIbCSrUnSVHHM44ZqXy2TcQ9zL7q+qNpGIz5+jMqPJJpoLWuuvA9Y9Bw0XUzYqbGysJpy3RXZBdkOPrEhbasjQEFaQPHjH7VdcO0Wx7dzFxnTHeDARG33uVOOKQTqxkgac1Xo1zkw0tJjuaN07vUHTx1Yx9lZD1/nP6ApxCEIWhaUNtpSlJT7kYHUOPCvGzkgLzC6KA5hTPt21qjpWcN3OdNaZ9mzZgpMWWCmHpWh1Ul5EpxtwLwGwyogJ0445xxPjFd7Gz8F9uPGCHEPlyKHHt5nUHUlRATyGOGKhW79NQw4wVoU0talKy2CQFHK0hXMA9YrOkbXyX+6xuI7W9UhTRbaSlTRScpOQOOBw89SQ5izqVc2nRq26c+N+hRvgT9fVdx144aM2quKyxYYEmRu2kiMDH1rJkBaGVhzABWOB1Dh4jS5bPQ4Ty20JLqQ1KcDiXNQCkHwUeUDn5ahHr7NfDiVrQErCQUIbCUgJXqGAOXhcTX1N+nJdS6HU6g645goBBK+CgR1g9lUGbs8gjm84voMK6NngBViWnag5fE9y4XeI3DksoZBCVRmnDk9akgn66wKyZ0564SC/J07wpCQEpCQABgAAeKsasJHcx8Vxh+zW5ZaC17YbQ81IF+e9KUpUKmVz6MPfMfmy/tTW6RWlujD3zH5sv7U1ukV17kp+Xf1HsXOOUHvvQEpSlbgteSlKURQOxPvPsH93Rv8ACTU9UDsT7z7B/d0b/CTU9REpSlEXzqqjdKnvdZ+dI+xVXnqqjdKnvdZ+dI+xVYa2vy2NsKyNme+wvqC07SlK4UurqwXu2xoaLh3O1oU1OS0g9iS2Tjz4rvbtsIwW0dz4kJhtSy+VEklTgSU45YwfqqFlXabNjtx5T5dabOUggZyBgEnmeHbXw3aaqEIZkKMYYwjkcA5xnnjPHFZnyqVEV7gy4jQMb/tfqWL8nmCxoL761N5woB2E016lcn40C7XpRfiq/CTH4q948pQGlBUFj4OMYxyxUVabAw0h5+4GNKZ/A7pZdUlC0rJBIwMlXgkAY51EK2guTkiO+uWsux8ltWBwJGCfGSOs18Tf7kiQuQiWpLq0hKiAMYHIAYwMdVXb7QkokXnHw76nMM4z9OHWrVknNsh5DXjAZzpzaLu7WpWPboKYDilR1OreEstuLJBbDSfB4eXnmstmxwF3FxlTGWhJioA1HglaCVD6TUWxtZOYTFbQGyww1u1NqSDvM51EnGRnPHyVhpv1xS2y2JKtDK0qb4DIKeXHmcdVBN2ewN9StD8I0d5r0aKIZadcXetSus6e6niqn2LFAbajuExpOmI46panFJaWoOhIyefAE/SK7EbPWx15JaUltoSJCUtulQW4lLYKQPIcnjjhVXj3ebFLJYfUjdJUhAwMBKjkjHWCaey00rStUlalpUtYUSM6lDCj9IxVDZ6RDQOZ0Ztnj/ZVRk5sknndOnX3jZ0BS7FsgqYQt9Ckp7gYeUoE5ClOgKPmzTaq0M2xMRbDLUdTi3ULQ08XBhJGCc8QrB4iotm9z48VMVqQQwkghJSDjByBkjlkA4rGfmPyW0IfcUtKFqWkHqUrio/V9VW8WalHQCxsOjiBfQY17vGieFLTLYwe5/qit1ThTx4x6aUpWGWVSlKURKUpREpSlESr30U/l6V81P3hVEq99FP5elfNT94VnLC/M4O3sKxdre4RdnaFuGlKV3JcrXU7+Kc/sn7K80r90ry/xr0s7+Kc/sn7K80r90ry/wAa5tyy/gf1f9VunJn+L0dq+UpUnY7BM2gl9zwEDwRlxxRwlA8dc/hQokeIIcMVJW4RIjITC95oAoylbJT0Sr0jeXROrHHDP865d6VXyr/5P86z3o5avyuI71ifPVn/ADOB7lrSlbL70qvlX/yf5070qvlX/wAn+dPRy1flcW96ee7P+ZwPctaUrZfelV8q/wDk/wA6d6VXyr/5P86ejlq/K4t70892f8zge5a0pWy+9Kr5V/8AJ/nTvSq+Vf8Ayf509HLV+Vxb3p57s/5nA9y1pStld6VXyr/5P86hV7BOv3RcC1SxKLJ/3l5SNDbRP5vPwj4qhiWDaUEDKh46x3qRlryUSuS/DUVT6VskdEjmPCuqM9f4E+unekc+VUehPrqX0dtX5XEd6o89Wf8AM4HuWtqVsnvSufKqPQn1070rnyqj0J9dPR21flcR3p56s/5nA9y1tStk96Vz5UR6E+uuK+iV4JOi6tlXVlkgfbXno7avyuI7089Wf8zge5a4pUlerFNsEvue4NhJIyhaTlKx4jUbWDiQ3wXlkQUIWWZEZFaHsNQVk2/8oRP16PvCvSCeQrzfb/yhE/Xo+8K9IJ5Cujcjfw420dRWlcpvbhbD2LnSlK6GtPWoelj8tQvm3+aqDV+6WPy1C+bf5qoNcPt/80jbR1BdSsj3CFs7Ssu07k3GKmSwmS044lCm1EgHJx1YP/tVo9jLW4JTjkRtlBkvspSlxZWkITwKE8dRJ554YqnNuKacQ42SlaFBSSOojlWY3eZzSJCGpK0pkKKnAOsnmfFnrxVtJzUGCwtisysaXA5lJNS8aK8Ohvp0nSrCixQtUdxSEKTIdiJ3QWdbQWPD1jqz1eWuqZY4Ua3lbam5C+5pTm8bJwFIcSEjj2AkVAi6zEuFxL6gsls5x1o9z5sUau81hTKm31JLJXo4ZA1nKvLmrozskWkc1wGnu3YC5W3kk2DXnNGc5vHTiVaGrBb5FzZjtBlJQ6gutLd0qU2plJ4A8/Czy7axl2aAbbGQUIElxEdQcStRcy4oBWoe5CcHh4xVecuct2f3et4mXkHeYxjhgfVXJV1mqhoiKkL7nQQUoBHDHEcefDqoZ6TIf+y00uGF1Nl2O/UvfJJqrf2pzVxxz7Qp5Nut06XNZEb2ORGakI361KU3lCgArtyBnIrvcscEXWOyI4DK5paACyQtvdBSTnx51fTVdk3ufMJMmQpeW1NngBlKuf0nHE865M3+4x1qUzKUkrCUngDwCdI6uBA4ZqoTslWhh58aDbSnBeeSTYvD82FT18VJyLRGbsqpyUo1mGyQ3q8NKyvBcI+CRy8tVusk3CStCkKeJQppLJB60JOQn6DWNmsVNRYUVzTCbS7RRZCWhxITSIjqknXhovSld7EORJQtxhlTiG/dqSOCeBPH6BXRVqWuABIuOCug4EkA3jHUlKUqlepSlKIlKUoiUpSiLcHRT733/nKvsTV766onRT733/nKvsTV7667rYn5bB+kLlNp++xdpQ1C7Xe9q6/Nl/ZU0ahdrve1dfmy/sq+nPdon0nqKs5f8Zm0dYXn4UoKV8+LsZVyUwz7E7zfjfewWNzpPLV7rPKpWTGZXcwG3Uu65sQzGyMaEaAEjsIzxqim6ySjTqTjuXuX3P8A9POfP467VX6ap2Q5vEpXILSllKetv3OPqramWrLtAq03UzaA7ScTWmyq1p1mzByqEX16x42rPvcp2dZYL8xxT0hMp9vWvidOUkDyDJ89dMu0MR4st1KllTUaM6nPLLmM/wAcVhXC7P3JLaXktNttlSkoabCE6lHirA6zXN29yn7f3G7ui2UoSV7saylJylJV1gVjYsxLxYj3PvqBQ0zhpGm6p6lkIcCPDYwNuFTUVzEg6NujFZtmtMSXEbcmb1Tj63UN7tQSEFDevJ4cazYljglTHguqeYVEW8VKBQ6HVDIAxwxnt41hwNpzb2bey3BjLbjatZW2CpZUfCIPVlPCsV3aGYtlLSC20EqQdaUDWQg+ACesJ4Yq5ZGkIUNtQCRqvwH/AGz6qYK3fBnYkR1DQHC/Wcw1ZtdcVOzo8W4PquElcmTHabk5juKCcFsjwUlI4JOr6q6m7NbEyE72O643LfYaZTviNyHEas5/OxnhmsKNtQ6l51yQ2ykCM6hpDbKQjeLIJUU8jnHHNYje0dxafeeS8krdUFHLaSEkDAKQR4OBwGKniTciSHkZRJvuGjWc+iutRMlpwAsBoAKC/XqGbT0KZd2bhi2N6BqlaGlqWHcrwpzSco6kgEce2jlmtiu6X2ozrbcJUhDrW+J3u7AwdWPBznjioNV/uC4aYu/G6SkJBDaQspByAVAZIz465SdobhLaW068kIcSUrCGkp1ZwSTgczjievFQmbs+l0PADMMd/wDvOpRLTtb4mc5zgej/AEpaTs7GkJmex5RGcDzCWEvPHB1t6tGes5xjNZA2TjKlKKUkRXJDSGlh4HKSglYPYcjHHlUCztDcGFOKbdRqXoKtTSVYKE6UkZHAgdYrGi3OVDz3M8UFTqXScAkqGcHj5T56pE3Z4cDzWNa3DXTPfjqwC98mnS0jnNFL9lb+i7HOpx232plUmUY++ZZjoWuM3JKkhal6cBzmRjj5eFfWbFCftq5rKV+D3QW2FuYcXpxpGPECScdlRY2gnCSX9bXFsNbstJ0aQc40Yxz48uddXs3O1hxT+VpU4vJSOaxhX1eavPK5Em9l2jJGkX46M1Kb6L3yacp7d+06MKU449IU6dn4Kbo/H0uFtMxllOFHOlTRV9v1Coa9W1Fr7hbSpK3XGNbq0L1IUSojwT5B565HaO4lDKS+k7ohSVFtOokJKRk4yeBxxqPekuyG2G3VakMJ0t8MYBJP2k1BMTEm+GWwmUOnpr9q6tamgQJpkQOiPqNFdVNHTTjcuqlKVh1lEqf2I99dr/XH7pqAqf2I99dr/XH7pq+s/wB9g/U3rVpOe7RPpPUt+CvtfBX2voBciXyvPu1vvmuvzhVegq8+7W++a6/OFVofLD3SH9XYVtfJv3h/09oUNWx+im2suuzZ7iQp5ohtvP5uRkn7PrrXFW3YPaZqwTnWpxKYcnAUvnu1DkfJzzWkWHGgwbRhvjez4ototWHFiyT2QsesZ1te8yX21wo8RwMrkvbsuadRSNKlcAf7P11hL2nTb1qjXFta3mUYddaSNKlhGsgAnPKs+UzGvLDDkeXpUhe8aeZUkkHBHXkciawFbLQHFq3kh9aVN6SlTgOVaNGvOM5x9HirrkYTReXQCM2e6mzaucwuZpkxRwvqsWVtS4H46UtOR20KV3UdKVKTpUlOOeMeHzGTWanaqMoJJZdGrTx4cNThb7e0E1xOy8NYRvJLy16lF1WpILuSkkHhw4pHLHKuiTslHXrVFnvMnIKUEpUlOF6wOWcZJ66tqWgwl2O7x91P/wCI4AXjf4+y7Y+1zEptPcsV915xYS22nTlQKSrOc45Dlzr6/tWiIX+6IbrW7WlsFa0jJKdXWeHDt8lcm9mojDKERZT7Km16mnErSS2NJTgZGORPVnx12ydn4kjUe6XW1lxLgWFpJCko0DmD1VKBaGRe4ZXRRUEyuVcDTpX2LtIxLmtR22XQl3AS4oAAKKNekjOfc1wjyJir+8xvw9HDZU42EABrONA1cyojJNfYmz0KFLZkMOuaWQNDZWCNQRo1cs508OeKyodtRDmSJDctwofWXFNKKdOo448s9XbUzGzLg3nT+9mOZROMEVyBmzjOpM+OqxYEd33a83J4AuokGK0Tx0NoA4Dyk5qybxPDC0+eqouUjZi9SXJZCbVcXA4HgeDL2MEK7AcDj21VNuax8OI/2Qb9V1xPTuXkuHOa9jfaI333jdvorBcrh7HtoWWy4FEg4PLCSr+FYbV/QuVGYLfF44KkqyEnwvEPg8fKKzHkxp6Glh8FKTqSpCx1gjP11iNWeK1KbkKkqW6g5VlSfCOSePDxnl2CqohmC+sMjJXkMQg2jwa3rKdu8NkK3jwGkkEYJxg4PV4jXxd5gtlwKf4owDhKj5uHHkeXZXRLs8GW6pwqDbihxUgjj5/KfPXByywnAcPrSrJ8IKHXnPV/zH6q8c+aqaBq9DYBArVZRvUFJXl8eAoJPgnnx8XLgePLhWQxNYlau51hek4Vgcqifa/BGr8OsEq1AhSeHuuHL/mPPjWdDhxbeXCw4AHOKgVDGck5+v6hVcN8yXftAKKl7YOT6larD2ttjV1sE1p1Iyhsutqx7lSRkGtADiM1t7bvbGLGt79ugPJemPp0L0KyG0nnk9uK1FXM+VceBGm2iEakC/fcOhbxyehRYcs4vwJu3XlK9C7L+921/Nm/uivPVehdl/e7a/mzf3RV1yO94i7B1qDlL+FD2nqUvSlK6itFVQ6S/elK/Wt/eFaSFbt6S/elK/Wt/eFaSFcj5W/mDfpHWV0Pk77mfqPUF8JwKuKLJCeUY7cQlyL3OpxYdILwWkqVnqAHi6hVOIyMVOXLaSXKfaMV5bDLIb3aRgEKSkDORz6+dYCSiy8FrjGFcM23T0dSys1DjxHNEI0xv3aOm5S6LXae64Slx2lMzmkYWHHNyglakkA89RA4A8Mg10KsMIW/flSW3UR5h3S1HeKUhZCVcOHDAzxqHG0VzS+t4S1ha0hJGkYwOWBjAx1Y7axvZGUUBBeUUpQ42M/BWcqH0/xq+M9JH+FwAphvz44VpgrMSc38zRnOv/XFWWXs0w1cpy2C25DbaX+DSo6mlhkrSDnyE9dYl7tMWFBkyWEJGpxkNthWVMgt5UFjqJPKo1/aC5yRh6WtSQkpwABkFOk57TjIzWM/cJMkPB90r3ykFz/mKRgfVUcabkXNcIcO810XVB8asQpIctNhzS+JcKXX5vGPQc6mo1vhCxa3YwckPRJD4eUo5QUKCUgDljnmpCda7ZbZUdkRGnimS00QHVq1pWkZK+QSrJyAKqpuEkpCS8opDJYA7G+sfTXa9eJ8hMdD8lxxLCgpvPURyPj6udGTsqyGBzdSKYgZsT04rx0pMufXnLiScSvl4DIucpEZhMdptxSEoSSeAJGeJ66wq5uuKedW46Spa1FSiesnia4Vhorw+I5wwJuCysNpYxrTeQAPGdKUpUakSlKURKUpREpSlESlKURXPow98x+bL+1NbpFaW6MPfMfmy/tTW6RXXuSn5d/Uexc45Qe+9ASlKVuC15KUpRFA7E+8+wf3dG/wk1PVA7E+8+wf3dG/wk1PURKUpRF86qo3Sp73WfnSPsVV56qo3Sp73WfnSPsVWGtr8tjbCsjZnvsL6gtO0pSuFLq6Uq87N9HL92iol3J8xGXBlCEJysjt48qnz0T2/wCPyv8Aw+qtigcnbSmIYiNYADpIWEi21JQXlhdUjQK+OhanpW2e9Pb/AI9L/wDB6qd6e3/Hpf8A4PVU/ovafwjeFF5/kNJ3LU1K2z3p7f8AHpX/AIfVTvT2/wCPSv8Aw+qnovafwjeE8/yOk7lqalbZ709v+PS//B6q+Hootw4mdK8vgeqnovafwjeE8/yGk7lqelbY71Fv+Py//B6qxp/RvZ7ZEdlTLjLQ00kqJwn6uHE147kzaLAXOAoNYXot6ScaAncVrClbCtHRkuc13RPfdhNL4ttYCnAnq1HkD4sVKd6aF8oSf2U+qo4fJy04rQ4MG8eL1W+25FhyS7gtU0ra3emg/KEn9hPqp3poPyhJ/YT6qk9GLU+AbwqPP0h8R3FappW1u9NB+UJP7CfVTvTQflCT+wn1U9GLU+Abwnn6Q+I7itU0rZk/ooShhSrbPWt8A4S8kYV9I5VriTGdhyHI8lBbebVpUk9RrFTtmTdn059tAc/YshKz8vO15l1SM2BXVV76Kfy9K+an7wqiVe+in8vSvmp+8KubC/M4O3sKitb3CLs7Qtw0pSu5Lla6nfxTn9k/ZXmlfuleX+NelnfxTn9k/ZXmlfuleX+Nc25ZfwP6v+q3Tkz/ABejtXHq8dbr6NorbWy7DiANbzi1OKHWQrH2CtK1dthds0WILg3InuJaipCwM7tR58Ow1r/JybgSc+HRrgQRXQsxbUvFmZTJhCpBrTT4xWxLxvH7nFj91uQ2hHcdKkL04UkpAJ7cZPA8KwmtqZT4UlMdkLdWhMcknAClqTlX7OeHbXdLvGzN03LkqdFc3fucu6Tg9RHDhwHA10mTsoUvpEqGA8oKVh/HEHIxx4cSTwxzro8SITFLoUZoB/Vq7O1aOxgawNfDdUatZ2at1Naj17TTAVXNTYUyltKUM70gJWWyrJA90M9tSczal6G5KTuEKSzvccT+aEEfePmrh3VsmXEL7pg+AjdhO+8HSBj3OcZwcZ51j42RDiXETIycFWU905CwRgggk+LzCrYOmIYOTHaSTjlDu4atanIhOIrCduPjp7lmxb9PlrQhuOwlTaSp7WSnUNZSCkHlyzg+SsRO1U1pMTuhlhSnlr1FCVYSlLgR48cSTk8KyBM2VR3PplwxuOKPw/jzx4+Fx48c8aOTNlXNzrlwyWlKKPw2MEq1Hr48ePGpi+KW3TDa/UNWraowGB34RpsOtZtnvb1zkSG3mkNI3ZcaUk5OnWpODnr8HP0182abc0SXg665EcWNyXVlSlYGCvjyCjxx666It12bhuPrjTYaFPe7/D5zxJ7eAyTwHbX233fZy2NqbhXCM0g48EyMgY7MnhVxCitrDMWK00rflKF7CQ4MhkVpm8eNqn5Kihh1aRkpQSB2kCoPYttKNnITnArkJLzh7VqOSayDtRZFZzc4uOX40VWbdtPbtm5bkBctp+1LWVxXmlhZayclCgOOM5wa9jzcvDmYcVzxk0IrUXE0x1XUqkKXjPguhtYa1BwN9K9Va0VvmSZDcuOzH3ZDgJUCMqA48ezHLy5rDtt0lPvNIlp3aVgjIbwCvwspznmNNYz9/wBm5TgeduEZS9Gj8aRlJ6iPPXxi9bMsOIcbnxgtHI74nic8ePM8Tx8deumGGLlCM2n1bF4ILwzJMM1+kqQe2hisLUgocW4lWkpGM81ePsST48jFF39lJcAZeVoOSRjiBqyefVpPjrBfvmzUpRW/OiKUcAneYyBn1nz11rvGzCxgzYuPE5jPEn/MfPXrpq80jM3hBAuvhu3FSI2jiqXpS24Va9IHDj4+f1c/FWZBuLVxStTAUAhWk5HXUELtsuDkTYudWr8aefn5eLlXc3tNs5CSpTVwjJGOOlWeVew5sB1YkZlNo70fLkijIbq7Co3pNjNvbNqdWAHGHUFs+XgftrTXVVz252yRtApES3ZEJpWorUMFxXk7B/GqZXLuUU3AnJ8vg3gACun7YLfbGl4stKBsUUJJNNSybf8AlCJ+vR94V6QTyFeb7f8AlCJ+vR94V6QTyFbPyN/DjbR1FYLlN7cLYexc6UpXQ1p61D0sflqF82/zVQav3Sx+WoXzb/NVBrh9v/mkbaOoLqVke4QtnaVJbPsNybxGbfbS634StBHBRCCQPHxFWK3/AIth+XaYjLsiXHaUlccEFCtWVBJ9znA81UxC1NKSttRQpPFKknBBruXOkuLK3JLyllQVqLhzqHI+Xsq2lJxksyhaSanRo1gm7VpUkzKvmHXG4jXr0Gl924K1Jgw0WBTvc6HFuCUo4YJUClZCTr5IAHV11ktWhgXhYchtiMq4BCMt+CUllRAHDkTj6apQlPhpbQfc3SzqWgLOlR7SOushF4nIhuRO6XFR16fBUonTpORp7Poq9ZaMsC3Kh4AZhmB69OnMrV0hHNaPxOvP3cVY4NsQhmO67GaSpuGguByMXValOqGd2MZOBjJ5DFd7tvhwnJDLURlSH3ZgClo1EJQ3lOk9XH7KqPslNL2+MuRvtOneF1WrHZnOcV190vZSd85lIIB1ngDzH0541SLSl2NDWw8KaMLq7whkI73EmJjt103HDqVyRYIpvcJ8FJjndJeYUxpSNTJOUnkriCTXSmBEjwUP29lu4utw0rbLkf8AGEvlJJR1kDhVWVPlr3euU+rdfi8uqOjhjhx4cK4tTJDCkKYkOtqbGlBS4U6Qeodgp5xlgTkwqVr0VpeM11Luxe+QzDgMqJhS7MQK3HP4zq1y4LcPulu3WxqYFzH0LCkZLaUpSRhX5uMqPjxXY0I8yRE3kWGz/wDC+6RpiAgunhkpSMqA+DVQTLkIQ62h91LbvFxIWcL8vbXxMp9C23EPuJW2NKFBZBSOwHq6/PXgtKEHVDKC667Ma6PBQ2fELaF9SK3331Ge/o2K5i3sO3JtMaEUMmbpdRuyBpLIPFPHCSckA8s1R6yGp8tlTi2ZTzanfdlDpBV5e2serGcmYcwBkNpQnRq0eKq8lZd8AnKdXCmPalKUrHK/SlKURKUpREpSlEW4Oin3vv8AzlX2Jq99dUTop977/wA5V9iavfXXdbE/LYP0hcptP32LtKGoXa73tXX5sv7KmjULtd72rr82X9lX057tE+k9RVnL/jM2jrC8/ClBSvnxdjKtaLZBdtyWxFSl7uOO9v8AWrVqW4EnhnGMeKu1Vrt7jjrogpQmK5JbLQcVh3doCkk5Oc9uMVXGLpJaW3qdUWkhCFJAHFCVagnz1l3DaOfLuPdbchxG7WpTAwBoCjyIHA8OB8lbGJ2SLKmGK3Zhp8aznWBMpNh9A+681qc+bxhmvU3EtFtcLkl1hlDbiYxDTrqkpRvASoIxxKuHAHtrHkWWCxajMZSl15LBWGFqIWQHSC4R4k4GO3NQqL/c2pD0hqYtLzwAcVgYIHLhjAx4uVY5uMopCS+sp3SmcHjlCjkj6TVDp6SLKCFjXMKipuPjBVCTmg4HnNGc5hh996sr0e2oZdkJtbX4CIw9u94vClOKAOeOeHHGO2shOz9vSqWwGkrWp99DWtZC/BbCkpRjgTk8c9VVdi8T4zweYkqS4Gg0CUg+AOScEY4cK5t3+5stPMtTXEtvqUtzkSonmc8+qq2z8kTV8Ov9LezVdqpXFUGSmwKNicT478FHDiKUpWuLPJSlKIlKUoiUpSiJSlKIlKUoiVP7Ee+u1/rj901AVP7Ee+u1/rj901fWf77B+pvWrSc92ifSepb8Ffa+CvtfQC5EvlefdrffNdfnCq9BV592t9811+cKrQ+WHukP6uwra+TfvD/p7QoapK2W+PIjzZdwddbjREo1BoArUVqwOfDqNRtS9ocjrt90gyZKIplBooW4Dp8FWSDgHqrnEo1jotH4UOOc0NNGdbpMlwhnJqMMMcb8xzal0yLVJZ7pdghyVAZWQJLYIQodvrrq7hn70tbl/e7zdFOeOvGdPlxVgVMtjMJIiTSW40eSwhpwELcKz4KuAxis0SoZccujMxt5hu4tSXkJBC20KSU4II5g9nZWXEhLvN0SmoEYUqabMOiuCxZnI7AasroJBv0V1ndfTMqmxAuEpTSY7L7qnklTenPhAHBP0GuSLZc3UPrRGkFLBIePEaMcTnyCptciEmGLem4slSoi298ArQFF7WAeGeXirKn3u3uygWpOtCm5JPgkYKm0oSDw5kpPnFUiRlgAXRNGcYnEdGnDrVTpuYJOTDuvzHAZ+nCmbFVdcGe1GakLZkJjukBC8HCieWPL1V2O2u5suIbejvoWtYbSkniVEZA8tT7d0gtspcMtJL5hAtYOWt0RrJ4Yxw4Y7a6bNOhb7MqYiPubmJWpwK8NGCOGBz5eegkpUva3ncc9Rv6cbztqhm5gMLubw1Hxdn04hVkrcBwVrBHMajXzeL+GvzmiyCtRHWciuNYEkgrNUFMFy3i/hr85oXFkEFaiOsFWRXGleVOle0C+hRSMJJHiBxX3Wr4Sv2q40pUheUXLWv4av2qa1/DV+1XGlKlKBctavhK/aprV8JX7VcaUqdKUQeIUpSvF6lehdl/e7a/mzf3RXnqvQuy/vdtfzZv7orfeR3vEXYOtajyl/Ch7T1KXpSldRWiqodJfvSlfrW/vCtJCt29JfvSlfrW/vCtJCuR8rfzBv0jrK6Hyd9zP1HqCUpVv2Z2Al35hMuQ6IcRXFCinKl+MDhwrWJWUjzsTmoDalZyYmYMqzLiuoFUKVtTvTRflF/8AYTTvTRflF/8AYTWb9GbT+Abx3rF+fZD4juK1XStqd6aL8ov/ALCad6aL8ov/ALCaejNp/AN4708+yHxHcVqulbU700X5Rf8A2E0700X5Rf8A2E09GbT+Abx3p59kPiO4rVdK2p3povyi/wDsJp3povyi/wDsJp6M2n8A3jvTz7IfEdxWq6VtB7osgR2luv3R5tpCSpaihOABURaOjpy8EyUSFxreo/gVOIy44PhY6h2VE/k/aLHtYWCp1hSNtmSc0uyrhqKo1K2l3pWPlJ30Q9dO9Kx8pO+iHrqT0atT5Y3jvUfn2z/jO49y1bStpd6Vj5Sd9EPXTvSsfKTvoh66ejVqfLG8d6efbP8AjO49y1bStpd6WP8AKbvoh66xpnROtLKjAuGt0DIS43gE+Ucq8dybtQCvN8R3qptuSDjTL4Fa2pXdMhv26S5GmtqafbOFJNdNa65rmOLXC9Zlrg4ZTbwb7lc+jD3zH5sv7U1ukVpbow98x+bL+1NbpFdc5Kfl39R7FzrlB770BKUpW4LXkpSlEUDsT7z7B/d0b/CTU9UDsT7z7B/d0b/CTU9REpSlEXzqqjdKnvdZ+dI+xVXnqqjdKnvdZ+dI+xVYa2vy2NsKyNme+wvqC07XfCQhc2Ml38Wp1AVnsKhn+NdFK4YwhrgcaGu1dVcMppANKr0vgIRhAAAHACqUzLREiiS0/puch9bS9StWEmRp1FPaBgDy1HbNdJcVERqNfytp1sBIfSkqCwO3HEGpg7Y7JqU8S8yd/wAHSY58Py8ONdldaUjOsbEZGa243E0I+4XM/IZqWc5joZOy8H7LHb2muEjGVtJGjQUpTxUShZ1g54e4H11jwb5Kt8B1tLjJLbCnd7p92vdIUMkk5OSfLwqQTtpsol1txL7SVtp0IUI6gUp7Bw5Vx9t2yO5DO8Z3Woq0dzHGe3GKtudhXEzba/UO/wAU1qYwomAl3U2fbxXYuDu0s4z0tMKZ0b8jkMaQpAwSSPhHlk5xXYq73B6J3Q3NjtrW+lAZDWVISXS3x4+T6Qa6mNqdkIzi3WXW0qUoK/EKwCBjI4cK707abKoLikPtpU4oKWRHV4RHInhzqtsxCNcubbfW7K3Z1Q6BEuyZc/8AH7LGb2muCnXmlqbQFuBDSygHSN9uyeB48O3HHxVnSpybjs3EemNocfkLCG0Z0oUviAT4hgq+iuj247J6Xgp5nS9+M/3c+H5eHGubu2uyzzCWXJDa2ke5QWFEDHixVTZiAGuD5ppqKXuHjxqXhgxqgtgOBBGb7KywGO5YUdneF7dtJTvDxKsDn9NQe14DirM09wju3FsO9hwCQD9IFdbe3+zjaEoamhKE8AEtKwB5qwbxtbszebe7EduJb1YKHEtKyhQ4hQ4dRAq7mZ6SfLGGyMyv1DNS41OelFBBlZpsYPdDduOvvV35gcKq8y5zY8rdtvhYXIwjgk+BgHGcf2vHw51E2npKgbvcXpwodb4b9pBUhzx45jyYrM9vOynW8Pd7zjGV7rt5c6oiWpJTUMFkwG9ND1qpkjMwXkPgl3RVSNou0p5ia66DJDagW0pTg45EcOwg4665jaUKW4lMZeEJzknGTnAHL+fGo9nb7ZiPr3Mnd6jqVpjrGT5q+Hb3ZYq1GQNQ6+5lZ557O2vBPy7WNAm2bx3r0ysUuJ8nduKkPbKdJJjdXUonwuHi5cRXFO1IPhdyuaQlJOMk5OngOHH3Xl4VHnbnZRSipTySop0kmMriOeOVfRt5ssCCHwDgAf7srOBy6v8ArFeecIX/AOtm8d698kif/ndxVqiviVGaewBvEBWAc4zWoOk9tpG0SFNYDi46S4B5SB9WPNVvm9JVkiRT7HlyU6B4LaWygDyk4wK1PdLlIu856ZMILrpyccgOoDxDhWvcpbUlI0o2XhuD3Eg1GaizFiSExDmDGe0tArjnqsSr30U/l6V81P3hVEq99FP5elfNT94VqdhfmcHb2FbHa3uEXZ2hbhpSldyXK11O/inP7J+yvNK/dK8v8a9LO/inP7J+yvNK/dK8v8a5tyy/gf1f9VunJn+L0dq+VZtnoFvkMwRPhCUuVOMfUXVI0J0g8AD46rNTdpvDFvRbg6hwmNOMhenHFOkDhx58K0uz3wmRqxaU135x2VWzTrYj4VIda6th7aLGNjkmEuWktaAlSw2XBvCgK0lQT2Zrtc2anNvMsjcOOOObpQQ7ndrA1EL7MDJqTlTYsS0w3Pwqpb9vW0lGBoCVOE5J55GPrFZh2jt0+YqVJekshpDjob0NgalJ06UgY1Hwick5wKyjZORua51HENz0xvObhmWOM1OXua24EjDRcBdrzqAGzkovqb30UIS0h0vb3DelZwnCsdZ8VcDs/MTGceUGU6A4Q2V+GoI4KUB1gGpaRcLT3KmPvpLkWRDaZWUoSHGy0s4yM48IHtrixfIbltTbcyIrWXGk40EaFrzlSz4Qx1gcDiqDKyIdkl2Y09bPowzA45+qoTE4Wh2TnFbs2fPXHNTWox3Z2Y0lglTKlvLS3uw54SFKTqGrqHDjzrub2XkO5IlwQgNlwOF/wVIBwSCByB4GpqTdbOXJT7bjkgMzW3d06hIDoCS34PE5wBq4jsqOn7RtSlY1PvJTBcjhxxCUqUpas8QOAA5fRVb5Wz4ROU6uj1tozbN+gG+kTE9Epkt4d+3xmj/a/LLDbyNy4V6MNpcysBZwlRT2E4xX2Vs/KiAlTkd1IYW9qbc1DShWlQ5cwTUqxtLEEeCl/urUwGtTbaUBOW+IOeZzw4HlmsRu9xlssMSEPJQY77LxbAJG8c1gpyeP04qJ0CzqUD8QM+e7G7XfoptUgjT9aluGr75uNVFv219ieiCoJVIWUBISeeoAj7RWWvZ2U28hBdjFpTal78O/gwEnCsqx1HhWUiYzcNsIUmKHA0XmEo3gAUQkJTk48lZidoIcJ1qNH7oMdpD6FOqbQpQUtYVwScpIGnHHtqmFLSZL3Pd6uUQL9nAjE5lVEmJoBoa2/JqRTbupmF9VEnZ6WhTgdUw0UPBlOp3G8WQMacc+CgfIa62rFKd3ZBaQlSnUla14CN3jUSeziKy5l9aeLK2kvLcbnmTlwglScIAyR1+CerAzWW5e7ZpQw0Je4cTJDylITqRvdPIZwcafFQQLPLiA64a8bxq2io2rwxp4NBybzqwp058RuUU5YJbbu7Vu8l9tlJC8hRWMpIPYR118FjlGKuQlTKikKVuQ5lwpSrSVaezNTTW1qIjp7jDzbW/YyVJSSppCNJB7Cf8Ao18jbSw2oS2CmQgOBSHG0IRpVqXqLmeerHDHLhVYl7NNwfpz7u9U8/PC/I0fdRj+zUyOptK1x1KUHc6Hc6C2nUpJ4cwKwodtemtJcYKNKpCI41HjrVnH0cKnY20zCJrUh1LzeJEp1RQASkOJwMZPEg12t7XIivFcQOp1vMKdcU2jU6lIIUSBwCjnq7OdPJrOc6oiUb9h218BOfnw0gsvp0Ym7dRV522PNORELKNUokN4PYso4/SDXcqxSkraSd1lwvBPhcPwXus8PNU2ztRDbgMMOIfc3ZUd0UJ0ZLusLznOQOquhO0rKGHY6EuBiQqSp8FIJO89xpOcjHXj66p8ns8YxNHZWvHZo01c/Om4MpSvTj4pn0qBt3/HxP16PvCvSKeQrzdbv+Pifr0feFekU8hW18jfw420dRWB5Te3C2HsXOlKV0RaetQ9LH5ahfNv81UGr90sflqF82/zVQa4fb/5pG2jqC6lZHuELZ2lKV3RIrs6U1GjILjzqglKR2mtp23osgNx0m5vvPyCMq0K0pHk66t7PsmatKvMC4ZzhVSzloy8jTnTecwvO1ampW5kdGlgcAUgSFJ7Q9XLvY2H4Mn0tZr0TtHS3f8AZYz0hktB3fdaXpW5x0ZWFQykSCD1h7nXLvY2Hskelp6J2jpbv+yekMloduHetLUrdHexsPwZHpad7Gw/Bkelp6J2jpbv+yekMloO77rS9K3Kro32eStKFl5K1+5SX+J8lc+9jYvgyfS09E7Q0t3/AGXvpDJaHbh3rS9K2ffdirPb9xGgMvSLjLUUsNqeISAB4S1HsHqrMhdFlsQyBNkSH3vzlIUED6Birccmp90Uw25JpjepDbkm2GHmt+r74LUlK3L3rrH8KV6X+VO9dY/hSvS/yqf0TtL9O89yj9IZL9W77rTVK3L3rrH8KV6X+VO9dY/hSvS/yp6J2l+nee5PSGS/Vu+60110rcveusfUZXpf5VC3/owQzFW/YnXVuNgqLLh1avEk9tQxuTFpQWF9AaaD9lJDt2SiODakV0ha0pQjBwcjqI7KVqyz63B0U+99/wCcq+xNXvrqidFPvff+cq+xNXvrrutiflsH6QuU2n77F2lDULtd72rr82X9lTRqF2u97V1+bL+yr6c92ifSeoqzl/xmbR1hefhSgpXz4uxlKVO7O7Jz9pFqMQBqOg4U85wSD2DtNW3vSrA43UZ6/wAB/OsxLWNPzkPnIUKo6B1rGR7Tk5Z+REffv6lrWlbL70qvlUeg/nTvSq+VR6D+dXXo5anyuLe9W/nuz/mcD3LWlK2X3pVfKo9B/OnelV8qj0H86ejlqfK4t70892f8zge5a0pWy+9Kr5VHoP5070qvlUeg/nT0ctT5XFvennuz/mcD3LWlK2X3pVfKo9B/OnelV8qj0H86ejlqfK4t70892f8AM4HuWtKVb4uwT10mON2qUHYbStC5S0aUqUOYQPzsdvKpjvSPfKrf7uf9VQw7CtKKMpkOo2jv8ZlI+1pGGaOicD3LXFK2R3pHvlZv93P+qneke+Vm/wB3P+qpfR21flcW96o89Wf8zge5a3pWyO9I98rN/u5/1U70j3ys3+7n/VT0dtX5XFvennqz/mcD3LW9K2G/0TykNFUe5NOudSVNFIP05NUa4W6TapbkWe0WnkHiD1+Mdoqwm7MnJEB0xDoD4zK7l56WmzSC+pWLU/sR767X+uP3TUBU/sR767X+uP3TUdn++wfqb1quc92ifSepb8Ffa+CvtfQC5EvlefdrffNdfnCq9BV592t9811+cKrQ+WHukP6uwra+TfvD/p7QoalKVy1b6lKUovaJSlKJRKUpRKJSlKJRKUpReJSlKL2iUpSiUSlKUSiUpSi8SvQuy/vdtfzZv7orz1XoXZf3u2v5s390VvvI73iLsHWtR5S/hQ9p6lL0pSuorRVUOkv3pSv1rf3hWkhW7ekv3pSv1rf3hWkhXI+Vv5g36R1ldD5O+5n6j1BckAKcQF8ElQyeyvSUdtDTDbbQCEJQAkDqGOFea+fOtobK9IsZEJqHflqbdaGlD+NSVActWORqvktPy8nFiQ4xycqlDsrnzKi35SNMQ2OhCuTWo2qZVK7iEu4B8mf3S40hpazpWNQSMp/5cg8MfXXxraeap1CVNsYaWG3sJOVkuqbynjwA056+dcl7Q7IuPPuuSIinHk6XFFHFQ8fDxDzUTtDsilUdSZERKo4w0Qj3H1VuHPMDvUmGAfUNOOPjDWtZ5p5b60FxOw6MFhWy+zIUdlDpQ84+1v1OKKjnLS1gcT2pHLhiu57a2eFpbaaZUv3WSk4xu0KIPHhxWePUBXZ7ObHbhxnfQi04rWpJb4E9vKupm67GMOLW29EAUUnTo8EEciBjgfVUIiljAxk0y79Q8f7UvN5Ty90B3/E+P9LLk3u5CJLlMOQ0IQ4tLba0KUoaF6eI1DOefi4c66TtTNakSWVttHSVNtq3ZA1JUhJPM5HhE44YxzNc/bDslvX3TJhlb5/CHQfC6+PCh2h2RK33N/D1vgh06OKweYPDyeapnR2k1bNNr9Q169mxRNguGMB3/E6vusp+d3ZYiue2XnhIUyG2iUB5aVlIHiBxk8amLVGdh2+OxId37raAFLznJqvK2k2TXDREXJiKjI4pbKPBB7cY8tZDG2WzcVlDTE9httAwlKQcCryFNyrYmW+Mw0AHtBW75eOWZLYTsa4Hx41L7tt+Qy2SQ29IZbcP/IVjNWJtISkBIAAHDyVVbltRs1dLe/Dk3JrdvJ0kpzkHqI4dWPqqPs3SDBYT3HeZSVONeCiU2CUOjqJ6we2o/OEnCmy4xW0cAK1GIrcb7sbsyr8jmYkuAIZq0nMc9L+FFL3G7zIgeLLiFguENEt8CQFEjnyAA4+I1k267vyFXErQHERzltKU8TgqBH/hH11Gq2m2SVq1SIx1K1n8GeJ7eXjPnruZ2x2YjKcUxNYbU4crKUEFR83lqlk1BEXKMy2mjKGtemXilmSILq7Csz2zNqV+DYUtICiVA9hUB59B89fFbShCSVxVDSDqwvPhDVw8fuefkrBVtXsqtYWuVGUoZwS2TjJyertrivajZNxWpyTGUSCk5bJ58+rxnz16Z1v/AOlm8IJV2eA7cVIjaRHEmOvCWwtfHJSezGPLUtCkiZHbfCdIWMgZ5VWRtVsoCCJMbgnQPwZ4Ds5V8kdIGz9vjExn9+cEpbZbPE/YKlh2jAhkuizDCNoVDpOK+5kFwOwqp9KzDSLtCdRgOuMELx2BXD+NUCpK/Xp+/wBycmyRp1eChAOQhPUPt89RtchtWZhzc9EjQ8Cd66NZ8B8tKMhvxH+1c+jD3zH5sv7U1ukVpbow98x+bL+1NbpFdL5Kfl39R7Fo/KD33oCUpStwWvJSlKIoHYn3n2D+7o3+Emp6oHYn3n2D+7o3+Emp6iJSlKIvnVVG6VPe6z86R9iqvPVVG6VPe6z86R9iqw1tflsbYVkbM99hfUFp2vh5V9r4RkVwpdYCuc7ZtakSw1Haa7ofjIjKBHAFJ1cuI41HNbNtiQhxyeg28IS4Xy0oE5Xo06efE5+iuLe0pZlvyWmPDW8w6AVct2nGPprtTtFHflKQ/FdXFfShDhW/qcKgvUDqIxwPDGOVbO59mxTXA1OnSaYDDDopfdfrrWz8MEZqDRXAVxOPauVz2dbXdXO4JTXci33krO7KQxoGpQx14HLHZWInZ4F93eTmkRUobUh8oUde8J0eDzHI57Kz7nfo0e6utxIylRkyH1PZdBLhcGglJxgDHLnXyPd4LkScqRGc7na7mQw0HQFkIKsEnHHx8Ouj4dnujOF1QTd61PZPCui+uFyMiTzYTSRdQaK3nrp0UxvXS3sZNX3DhxH+8uuNuf8A6OgkZPiOlWKxm9nVOsS1IkoL0dToDQSo6g3zJVjCfFnnXcvauSVxy2VNJSomQhJ4OgulzH14rmztOhDLqFRncqU9gIe0pKXCc6k44qAJwaipZRNxNOm+4dtenUpq2iG3gE9Gk9mjNrquPtVVvYzKZiFPuPhh1AQfwSyjXz6+HZWDBsUmch0pQtCm32mlILZJGvPheQYrOb2nCZ/dao3Hu0SdKV8gEaNOe3GOPirsVtapCUIiokNoQ40dansuLShSiQpXDOdXKqcizHOByqC+6/RcmVaABAbjS+67T3cVFy7O7FiokAlxtTzjRKUnCShQGSfHn6qz3NlHWzISqU2HELdSynSfwu7GVHPJPMc65s7TIZhuNCO4XC4+pI3v4Mhw/nJxxI6q5ydrBJbltrjuaXXHFtoDuEeGADrA91jGRXrWWWKkurWmnp3oX2iaANpStTdfou1cVWeylKVryzaUpSiJSlKIlKUoiVe+in8vSvmp+8KolXvop/L0r5qfvCs5YX5nB29hWLtb3CLs7Qtw0pSu5Lla6nfxTn9k/ZXmlfuleX+NelnfxTn9k/ZXmlfuleX+Nc25ZfwP6v8Aqt05M/xejtXypaBYlToiXt+2046VpYaUCS6UJ1K4jgOHbUTU1br43ChttuRy6/HU4qMsLwAVp0nUMcfFWjyggGJ+3uHT2aq010W1TJjCGOZxrq7bsaV1VpeuxdgjqEQsXRDiXmVPqJZUN20nOVePiOVck7LlU19gzW0NoLSW3S2o61ODUkYHEcOfZSBd4KIwTNad1MQTFbDagCvUo6jkjAIBrNc2pisvuLitSFsyWmS4gPaFJWgFOkkDikjGazDGWa5rXvIGkVdo/wD66ehYp758Oc1oOo0Gnu8VUYrZ5TdvdfdktpkITrEcJJygL0Z1cvdZ81d7uybqF6G5KHVpDiXEpQoFLiEaikZ91kdYrHevwcacbbj7pJiJYQNWdJDgWT588KzpW15kSRJDDyXyhwFZfJKVKTp8D4KQePbUbRZec6NONTXsUhNo1uGc6NF3jSo9ywOtNhbjmlX+75QUkEb3OPNj66yfYdtqIppxtpx9SJC0PkqBSGlEEYzjjp4dmaN7SNuLPsgw7JQUMalB3C941nCiTzBzxr6jaFhbLiZERZeKX0NOJc4BLpJORjjjPCjRZwNx31093jOvCZ9woR1d+Y49qjbLalXqeiI28hkrQpWtfIYGakRsnLSzHXJWhhby3U7sjinQlRyfLpOPorAjTWLfcZLsVClxyh1poFWDpUkgE+cVJ22/SJUuMiY6h10vFRcfXpSUlrRpJHLPbUEqyRIDI17q9FKj7/a5TzD5oEvh3NpW8X4H7V4Z1hsbPvvxBIYXrO7Yc0JSScOKUn6tP11zTs44qQhnfoGt99nVp5FsZJ+mpK43tNqKY0FBYVuIyVBp/VutC1KKCoe6yFcaxY+0rKHnXZERbig+8/HKHNOkuDBCuHHqq5dBs6G4Q3mhFK46b82jrVs2LPvbltFxrTCurisRuwLcPB9I/Bx18v60gDzZrlH2f3oSp+Ulhn8OVL0FWkNYycDnnUKy4l+hiC6h5lxqYmO0lLgVlC1NEFAxjIzjjx6q6ZO0EZTO7ixHWUFuQFa3NXhO6ckcuAx9dU83ZzQHE9dfa1alVlz5OSB1aPHcFyb2X301yM3ObPgtqZVulHXrGRkDOkdpNdDWzxXBU+5Kbbf0FaWNBJKQvQTnlzz5qzYu1qWFJKozuEbpSd2/oypCAnCsDik88Vhez4wQI+B3Nuh4WSVFzeFX0nPCjhZgBIPxfF0eN69BtA4igu0dK612GQi5TIJ1byMhxQOg/hNHYPHX2Xs7IixnHvCcLe6K0BByAtBVk+TGDUjM2u3zri4zL7ZWl4hbj2paFOADwT+akY5V9j7XBtSlvMyFuHcqyh/TrU2nT4RxxSesU5qy6luXnN9+FLuKc5aNA7JzC66859lcdSwIuzxkKy7KSw0GWllwoUrwnPcpwOPbx8VRUlhUWS9HcKStpwoVg8Mg4/hU9H2p3TzylsOBt1lpCwy7uyCgnkew5ORUA+7v33XQgN61FWgcQnJ5VYzQlBDbzGNTXHBXcsZkvPPYU1Y9C7bf+UIn69H3hXpBPIV5vt/5Qifr0feFekE8hW8cjfw420dRWr8pvbhbD2LnSlK6GtPWoelj8tQvm3+aqDV+6WPy1C+bf5qoNcPt/wDNI20dQXUrI9whbO0q2dHBbG1TG9xktOBGfhY9Wa2ztGVixXDdatW4XjTz5GvP8aS7CkNSI6y280oLSodRFbPtvSrDVHQm7RnW3wMKLQCkq8fPIrYeT1qSkGUiSkd+QTW84Go6wsLbMhMRZhsxCblAUFBqPUVnTbkzbtCNn3kNNeEtYQAUrcG7AQOriFHl11jS7jKuDTzEqWA0p9veDSkBob5SdJ8RAHOuwdJOzqUoSI7wSg5QNwnwT2jjX09JWzxCwqO+Q57v/dx4Xl48azj5mTeT/wCU0A5gbsNvjasS2XmW0/YOrppf1eNi+R9pJDUeKl2Q0zkoATpSkaN0viB2akj7K6Gdp7ksPLTIQrRF1hJSnBO7SdQA48yc54dVZC+knZ5zAXHfUBwGWBw+uuLPSNs5GbDUeO+22BgAMDl2c6oM1L1A8tFNv3p4Cq8njXnyY7lkzLlMijeQ7p3Y22w+skNJAUUYwDw48+OOysVO0U/cpCpQCkKcOrCFb0gt4RkcDwWeXHzV2I6SrAhISliQlIGAAyMY89fO+Vs/hIMd/Sg5T+AHgnxcakdNShJLZsDpOrWqGy0wBfLk9A7lK3VMSVfYkdZaaeSEOuOrVhWAo6EJz1kg5x1CrKeA7aoy+kywLUFrYkFQ5KLAyPrrs76dk6kS/RD11kYVqWdDc9xjtv1qzfITrmtHNOu1KSVhO26N/wDnW87jPLOvwsf+Gpm6LW3bpK2lFtaGlKChzBAzWvb3tzZbkmO/CXKjXCKvXHeLOR40kZ4pPXWXC6VIDjA9koj7TuMKCAFpPk41bQ7XkGPiQnRR614NdOnWOqindZ045rHiGbqAinioKkZ9zmx0vNpkEPKcJQtKwoAeHgEY4Y08e3FTU26vQktqMYrQtAIUO3BJH1Dz1WldJWzyirVGkEqIKssJOSOR512HpSsh5tSz5Wh66MtGTZlf+UKnXgjpKZdSsubtSlTtI6EpV3OjABKvC5+6x5Pc/XXxe07iFEGMFaUKJ0nmRq5eLwfrqKHSdYdOkMSdPZuR664p6TNn0Y0RpCcDSMMDgOznTznLf/rbwXvkMf8A/O5WKDelypSGHWdGRnWDwJ48PLwPmqZOeNUYdJ9iRgJZkpxywyPXULtB0nd1RVx7Iy6yXBgvOcCkeIDrqU25IS0IufHDzqxOpUCy5uPEAbCLRrwVJvpaN6uBj/iu6HNOP7X/AL1H08ppXGor+ciOfhUrpUNvNsazGgArpoFuDop977/zlX2Jq99dUTop977/AM5V9iavfXXcbE/LYP0hcttP32LtKGoXa73tXX5sv7KmjULtd72rr82X9lX057tE+k9RVnL/AIzNo6wvPwr4eVfRSvnxdjzrf+ycdqLs5bm44GkspUfGSMk+esaTIdFwnyFyltNwQkpaBGlY0FRTjtPb4hVS2H27jQoTdtvS90lrgy8Rkafgq7MVaZFy2XlSe6Xp8JbmMcZAweGOKc4Jwfrrs0rOy81JQuZeBSlxNKXU4HeuYTErGl5l/OtJrW+la316tyx17YSG21BcNouthS3BvTjQEpVw4c8LHmrhEv8AKZmLMpG8TJkKbZ/CcEoDwbPg44Hwgc5OcVz32yO7SgzIRSlWcmTknOBgnPEYAGOXCuapeyhW+szYRLvFX+8Dgc5yOPA5APDrFe5ccmpjt2VHd4x1KikKlBCduPjxRcV7YuoaSoRUFxYTpGVHiVLHUCeSOoddZYvs99Lq48JpCWWwXA64QpKigLxgDiOOPLUalOyKV6k3CKE6dJR3Vw55B55BHHl8I1lCdsqHkOidBCko0ACQNIGnTyzjOOGeyvWRZj9+O3NgR3aUeyD+5CduPeutnbFwPNIkREYUyFrKFHgSgrGOGOQAxnPGpGHdl3G3zTKUIC2UjU42rUEpUgKBBI5gK+qsITNk0vJdMyAVJQEjL4IwE6RwzjkSK5tXHZdiE9EbuEPcPA7xJkg6uGOZOeQAqSFFig/tI7SL846P97VQ9kMj1IThhmPSpLZ9EhNvCpanPwi1LbS4dSkoJ8EE9vl7cVx2pkOxNnbk9HUUuIYVpI5jhzrHibQbPxG92zdYoSDnwpQV9ZNc5W0VgmRnWH7pCW26koUN+niDw7auzFgmWMIRQDSmIxUAY/ng8sNK6Cs+zxWoVrhsRkgNNtJA81YN0vD8B5SEJbVlaQkEHJGMkc+fA8agbHtjAtQTarnOacSx4MeW2vWhxH5urGcKA557KlJF72aluJcfuMNS0kEHfjqBHb2E+eoGzkGLLhsGIGkZqi7V3ZlM6Wiw4xMRhcDqN+vxesqBfFSEz3JCEpajkFJQM5HHI+jFdw2ihlakpKlFKFLOBngM+o1hRL9s3D3pj3GGjeKJV+GB48T29pPnrrN32X1KPd8PwgcgP8Dk57fGfPVbZktY0c8yue8d6pMEFxPNOpsPcpH2wxQCVJcSAgqJIAxjqr4NpYWNRUoJCAtRIHgg45+cVHG67L6ir2RiDKdJxIx/Hn46+i77Lp9zcIfj/D9hznnzyK88qf8AOZv+695hvy3bj3KxR3kyGG3W+CFpCk554Na86WozZj2+TgB4OKbz1lOM/aKs/tt2egx8IuMfdoHBLatR+gDjWq9stqTtNOQWUluGxkNJVwJJ5qPl4Vh+UNoSvm50EvDnupcL+ngVkrGk45nREDSGitSem5Vup/Yj312v9cfumoCp/Yj312v9cfumuZ2f77B+pvWt5nPdon0nqW/BX2vgr7X0AuRL5Xn3a33zXX5wqvQVefdrffNdfnCq0Plh7pD+rsK2vk37w/6e0KGq2bCbMNbQT3XJozCjAFaM41qPIeTnn6KqdbI6Kbgy25OguKCXnSHG8/nADB/hWkWHBgzFow2RvZ8UW0WrFiwZJ74WPUM6vr64VkYZbZigBaghpllsZUcE/YD5qyY8qLKaQ42UDWgLCVDCgPGOqsS8x33FwZEZrfmK/rU2FAFQKFJ4Z4fnDzVXZ1iuU6VIdXHaQ68gqK0ucBlnRu88/dceyuuRo8WA6kNlRopxqucw4bIravfQ351aHrlEaejspAedf4oCACMDAJzywMisneRzjC2snlxHbj7apTuzkxZQ4mG2jeLXu0axmPlaFA+ZCuXbXCRaLlFH/BlxDZRhaFgkhLyl5xz5K+o1bCemGlxdCu6e7p+6n8mguADYl+0d/jHBXffRgkqLjWkHSVZGAeyuJlRMr/CseB7sah4PlqnQtm5kRlkvw0y904N60XE4dG7UnOMAcyOfH7K7rhs3Id3qmIqEa3216WinOkNFJA1DB8LHPszUgnZgsyuZv0X9yoMvBDsnnOm7v8b1cApgr3YLe8xnTwzjtxWG3PaXc3ICo60OJb1hRSNJGcfX/A1X7VYZ0W6RHZDTY3WlSnUrzwDIRo7fdceypVuLJXtAZKoyWEJbUhTqXM75PDRkdo8Lz1M2PFiNBLMn1qdG7xeonQobSRlVu4+OlTW7QOOhPmqqOxk7T3mUzJ42m3rDZZTwDz2MnV4hw4dtW2q1s6sQrtere+cPKkGU3nhrQsDiPIQRVc41sR8OG/2Sb9d1wPjMvJdzmte9vtAbr7z4wqptEWHEbS2hlllAOlKQkJHkFdYkW9ROHIxwrSfCT7rs8tdV4gvzGWzEdDbra9QBHA9XaMHjUK/Z5ri0oZbX3Ol0nC3QTx1Ekdgzp4eXhSNFiQnFrIdR46l7DYyIKufRWnudo/8A0kfsihjs/wBUj9kVF3aFPec12+QUBQwUk4wcK4jj4x5qxRAuYbJU44SEFIG9x2nt8g5/TUj4xY4t5ommxUthhza5YG9T/czP9Wj9kV8MZgjBabPi0iq4uDeVLUUOqQjdYSFL8fLnzx/71m22LcGZaFSnC4zu8EFWSDgcfHy+2qWR3PdQwivXQQ0Vywq1tzsZEet79xtrKWJTCda0oGAtI58O3HGtS1v/AGtuLVrsE514jK2lNoHwlKGAK8/gYGK5ryrl5eDNtMIUcRfvuPSt35PxosWXcIl4Bu3XjoX2vQuy/vdtfzZv7orz1XoXZf3u2v5s390VdcjveIuwdat+Uv4UPaepS9KUrqK0VVDpL96Ur9a394VpIVu3pL96Ur9a394VpIVyPlb+YN+kdZXQ+TvuZ+o9QXFRIHDnVymbONuyLo1DjpZQpyOIbpCtACk5OD11T6m1XpuNbu5rYqYlxS21lbzgIbKckaAOXE/VWBkXy7Q/nxdxNxFOOrALKTbI7snmTfhqxBrjq0GouWMxZVPtx3HJTEdp9ouBSyfBAVpxgAknPZXcNnH078PyI8dbbi2kJcXjeKSMnB5cu3HOs9raxKktiY26lwMbtT0fQ2tJ3hV4PDABBwa6ZF/hzxIVcYbjh7ocfZQheE5UkDCjz4YB4Vd81Z2QKOv6RmFa49GvOVa85PZd7btVDnzYV11zX3LHkbPlpCVMzmJJVGVJAQleS2OviB/0K61WF9AcKnGxoUwkjj/9Xinq6uuu2PfjFWw4wlxDrVvMVKknBCiThYrKRtJHflPuXFmQ6293OslChr1tDmc8ME589eBlnPAvpvpge2gXpfPtrdUU1ae5YTmzshppTy3G90hLpUvjgaF6McuZPLy10TrS7AEguuIVuJG4VpzxVpzkeKpN3akuR+5tDojKTJ1tZGlSnFlSVY/5c10Xm8xblHcEdh5p5+R3Q9rUCkK0YwnHHHlqmNDs/myYbr7tOjvpoz6lVCfPZYEQXHZp8cF0N2NxcNElclhrUjeltROoNatOvgOWernwrvf2YeQ441FlMy3UIbWUtBWcLICeY69QNcDd45tW4LLvdgjmMF6hu9BXqz256uyu4bSKYdmvQt7HefjMsoWFYKSjTk+Q6froG2eGjKvuFca4GuqtaY3JlTxcaZq0uFMRSuelK610+1x4tuqRJYWpKnA0gE5d3fuynhjhx54zisc2Z8XBMLWjeKb3gXx0kaNf2VPy7zDRAizkMuB91UsMtgp0p14B1D6cjFda9ro6ktgMSXMISkhxaSlvDZR4HZknJ8lXESWs5pAL6YHPgRXf2AE31ULJieN+TUXjMKHtHbXUo5Gzano8R5qfGUmSlSgMKGlKR4ZPDq/9q5sWZERTy5rbc5hJZDZbdUjVvCdKhw5cDkHjXXCvTMZi2sPMuLbjtPtPFJAKkufB8Y8dZLd/g7xxp6PIMIJYDWlSd4C1nBVnhxyc1HDFnkNdcHdNPZGmv71f9KuIZ2pbSov0V9rURmpxzqBksGNJeYWQVNrUgkcjg4rqrvmPiVMkPgFIddUvB6snNdFYJ+SHkNwqabK3LMMysgZWNBXalKUqhVpSlKIrn0Ye+Y/Nl/amt0itLdGHvmPzZf2prdIrr3JT8u/qPYuccoPfegJSlK3Ba8lKUoigdifefYP7ujf4SanqgdifefYP7ujf4SanqIlKUoi+dVUbpU97rPzpH2Kq89VUbpU97rPzpH2KrDW1+WxthWRsz32F9QWnadfClPpxXCl1dWRNhtnss1bXJ8jugu7lwJZGAsgcRx9z1dvCsduyR5Coxjvu7qQt5IK0DI3ac9R6+NcHdonHJkeWmJHRIadDriwDl5YGOPHgPEKzrHc48eATJkRwppTyg042d4nUjHgEcDk888sVsTBIxomQAKV1i71TnOiqwb/LITMok5hS43333DYdlxvWMxs+y/bkuCQvutbbTujQNAStzQOPPPXWVJ2RCJKGGHHy6pt7S240ErUpscCBnilXUa+K2liJS8zGt4aZ7nQ0y5klYKMKTkZxjXkmsB/aFx19TqIrDJU26henPhFYwpWSc/RyFeu82MaAbzdhXTfvCpAtB7icBfo0Xblm+1JzfMMhTxdW4wl5IbyWg4nJJx2HIrrd2YDVrMsuuhZRrSSjDRGvSEas+768Vgt32UzPjTGlFtbDbbelKyAsI5Z4+euTt9dehBhbDJWBpS9g6ko1atI4459eM1DzlmlrvU00x1U8d6myJ8FvrVFRXDXXs6Fn+1lh+XJhW+U6/OjIcC2lNhOpSccUnPuST5a4ObNtonqiiQ54M5uIVFGOKk5Kh4geXaK6JG0bj6X9ESOyuQhaXlozqWpWMqznhy5cq5sbUPNSd87EYkEFpSUrKhpW2nSlXA5zgceqpMuzMoVF1dDsL9exRlloUNDmz0xXJ7ZwM2gzVuuhW6LqSUYbI16dGrPujzxXG07OG5wDNK1pZaccD2hOSlKUBQwOsknFYrt7dfgdyusMqUElCXiDqSgq1aQM45k8cZr5b70/bkxQyhCu55BfGSfCJSE4Pi4VBl2fzzTk+rkiuOPivgqbInebcK+tXVhQ/bHbhjIx9m470NpxUpwSFJjrWkIGkIdXpGDnORjNcrRaIzciPIlLK28yspU3qALSRg46/J4qwm7+9qWjShhtwMIygE7pLasjHb186krpemYioPcZiSi2Xt6llKg2tLmAQc4OSM5xyq7hGQAEQD2adPrDNXRf3K2iCdJ5sn2q9Fxz003YrqmWJ+5CZMiOOTnEhhaAlkJKkLB5pHAEaeqoe4wO4DFGolT0ZDygpONJOeH0YqQb2nWyt3/cY6mlbrdtEqw1u86MYOTzPOo65XN66PNvSgnWhsNlSRjVjJz9Zqym3ST4ZdD9s7dJznV4rVXUs2ba8NiUyRs0Up0eLlh0pSsOsqlKUoiVe+in8vSvmp+8KolXvop/L0r5qfvCs5YX5nB29hWLtb3CLs7Qtw0pSu5Lla6nfxTn9k/ZXmlfuleX+NelnfxTn9k/ZXmlfuleX+Nc25ZfwP6v+q3Tkz/F6O1fBxqct+zxm2sXErcDKN8XtKclOhIIx2kk/Uag6koV7egoiJabQsRnHFp1Z8LWnBBrR5Qy4eefF33Hj/a2qZEYsAgmhrw6ejr1LJcsASp9CHlFTaoyU5HAl3t8lZPtciuLbVFkS32SXUEJYBcK0FOQBnGDq5kjlWWLrDRBjhyTHeW49FKlJQQ4EoPHX1cOQxzrBk7S/hXmY8KP3AouBTOVYc1KB1E5yD4I5VmXw7PhCrqX7dOFxzDHhUrENfPRbm1u2Ct1M4GfDiux/ZuJFE9p6VI7pivNNABtOlW89znjkeOuKtnIpfSGZjqo6FvIfUpoBQLQyrSM8QerNR719kvqmKUlsLlOtOkgY0bv3IHi5eapOJtG27M1yY0eOwlp9akJ1EOurRg54548uHbUbH2bEdk5NKnWP3jr+Gle9SvbPwxlZVbjXDGgwu01/wBLpXs0p1mQ7bC9KCUMuNI3YCihwKPhDPMaertqLuMEQO5BqUpT8ZLygU40kkjH1VIN7TLQp3MGOtpW6DbRUoBrd504wcnn11izrt7JslUtsGWAhCXE9SRqJ+klQq1j+QuhnmrndOYnrHZhep4JnGvAiio6M47M/aMMluxtOQEuIkL7rVHEjdlHgaCvTjVnOeOeVZsrZNqI+hD0h9tCQ6XgtkBRDaQSpAzxBzgZrGlXptq2Qo8Jprf9yJaef4lYwsnT2fBNdMjaN2Q6tzuVhpbiHEuqTnKysYKsk+YDhx5Vc1s6GKOFTRunp+6hAn3moN1XaNg+3chsrKmkusvOFC4TslIUkZ8FZSEny4rOGyrLk5uKxLcWpMgx3iWwMLDZWCnjxHDHGo1m+ONW8xDHZWoMrZQ8chaG1HJHA459orIO1T/dLT6IzDbiXC66Rn8KsoKNR48OB6qphvs2jcsX+rXHpz+BrRzLQqck6aYdFfGOpdreyxS6w1M7pS6uKHltNNBSgSspx2ADGck19f2ZahsSe6ZSzIQmQppKEDSoNHByTxGc1hsbQuMstsuxWZLCWUtFCyrwtKipKiQQQcqPipJ2jlSyS621gsutcBj8YcqV5eXi4V7zlmCH7N/T48YYIWWgX+1d0a/B61lDZV72YjQ1b0RpAGiRpHElvVjs58Por4dlJO4PgO92CMl8sFIyCXCnHmGfpr57bJCXEONRWG1jSXCCr8IUoKU5yeGAeqseLf3I7KWXozUlpLAZKVqUMgLKweB55P1UrZQJF5rXTdhTN41pS0aA3XUrhfp39GbC9ZMTZovpjl1T4UuO6860hoFYKF6NIHb5a6E2EL2gctTbxdCdWlaQMkhBUBjtzgGuTm08l95Lkhlp0BtxtaDkBxK16jyORxxjFY6LhJZuypiYyUPOJUEshsgYUkp4DnyP1VG82f6mQ2t4rjhdXf1qRgnfXyyBUGmGObd1LOVs41FefRcJDrQjpZDuhsKO8c5AZ6hjifEajZ9nlwC8txpRjtuKQHsYSrCsVmNXmTFQGZUJL7TbbbSm3QoZUlRKFHBBzxPlFRctx6Q+9IkAhbjiivhgajxIqGZMnzf7Npr0jTjXHNx0qSXE1l/tHAjov2UpTpuvAXK3/lCJ+vR94V6QTyFeb7f+UIn69H3hXpBPIVuvI38ONtHUVrXKb24Ww9i50pSuhrT1qHpY/LUL5t/mqg1fulj8tQvm3+aqDXD7f/NI20dQXUrI9whbO0qU2Zx7P24lIUA6DgjnwqzyIsVq03gtJRm5oTJZIGS23qRw/aWsf92qZAlqt8xmS0kKW0rUArkeFdkG5PW/fbnBU4gJBVx04WFDH0p+uo5OchQIJhvGOVmvFW0717NS0WLFD2GlKXaaOr0acFOSNlGo4Q8t+Q3GSl1ThcZCVkIAOUpzyORjOORpG2PM15YjPrWylbaivRxDSmyvJHwurHWTXGHtG085I7six2WO531boFWHnV45nOeOOqsFzaKQtzUltttIfadQhOQEhtOlKfJj6avHusptHZNxOvRTr6cVatFomra3gas58cM6yUbOtexKZ77shtBbLoO6GjSF6dGrPuzzArtd2ftranl92ShHZaZWslpOrLuNOBnqyc+So16+OPwjHdjsKVhSUvYOpKCrUUgZxzPPGeNc29oHEuPF+Ky+y6002tpWoA7sDSrgc54fXVvztngAZOYVxxoa59NOhTc3PGpytNBdhUUzaK4rKGzjLTEgypSw8gyA0EIGlW5HHJJyM54VzRsu0442y3LWH0rYEjUjwUh0ZGk5yceOsF7aGQ8QVtNe4eSQAfCU77pXl5eKu5G1D6CytMZnepLZdXxy7oGE5GcDA7Oyqg+yyfZu6cKbca9FAqCy0ae11Y7sKcSNa+wrJGuD0buaQ8GH5nc+VoGoDRq1cDUdDhJlRZ7xWUmMlBAA4K1LCf41k2q+rtWAmM1JCHd63vMjdrxjUMHs7eysa33EwFPAstyWXkhLjTmQFYOQeBzwIq0LpR2RdTGtxoDS45899yumtmm5YrUClML77+ml1+dd79rZjX5y3OPqSy28Wy7oyrA/5R18vqqYa2LXLcKYrroBDKwHUAKQlSlBWoA8xo6ufCoNy6uO3dy5OMtLccdLim1DKDnmPJxrJe2hecbW00w1HZy1oQkqOgNqUoDJOTkqPOpYL7PaXmI2oqaY4ZvB/wBRxWzpDObNDQVwxz+MF2osUdcPeiS6l51D7rCC2MFDZwQo5yCcVlr2MdRKSy464y2uTum3FI90jQVFQ8xFYLm0jzrLqFRmN4ou7t3By2lw5UkcccfH46+DaaWJa5KENpcVID+MEjOgpx5CDUwfZgplN0X39N1enVcoiy0DWh6u7r1rLjbMtTg6uJKWUKiJkRw4gBS1FRToPlKeHlrjcNmE2+Mta5JW63FDy0hIwF7wIKfoz56w3r88pDrcdluK2ppDTaW1K/BhC9Qwc5zmjV/ebbbbfZbktJaU0tDhP4UFevJIOc6uyqecs0jJyaEjG+ldni4YVXuRPgh2VdXC6tNuGrbqWVKsEOD3R3VNcbAfWywrd5BKUg5Vx4ZzjhXNGz8OSmCmC/KW/LYddQhSE8NGoY4HmSnzGsZe0rjhkF6HGcLjinWisE7pSk6TgZ48B15rpjXxyMqESw06iKy4yELJGtKyc5wfH1U5yzhE9n1dhriNeiv+0yJ7m8fWvzimBpm006dS65NqchwN/KS4y+JG5U0pOMDQFZ+uo+pO4Xt64RkR1tNtMoWFNpRnwQEhITx6sDy8ajKxczzIf+xwoN+dZKX50s/a4knDMtwdFPvff+cq+xNXvrqidFPvff8AnKvsTV7667XYn5bB+kLmNp++xdpQ1C7Xe9q6/Nl/ZU0ahdrve1dfmy/sq+nPdon0nqKs5f8AGZtHWF5+FKClfPi7GVZG7LHNmS8uK+XVxFye69XgJUFEBvGMccdueNYLuzk9p5hnS2tx5e7wh0HQsDJSrsIHE+SpBm+xWbYwjfSFPIiKjmLp/BqUSTrJz1Z7K73NoLc3IW+z3QtTrzslSSgJ0rU2UBHPiOJOfEK2Z0KQiMZlOAIDcKdNemuvgtebEnYb3ZLSQScRuz/Y4DOopOzU1b620LjlKUIUHN8NCtfuACeZOD5qxhZpehCilKdbbrmCeIDZwvPkIqVi3iCphtiWt5tDaIygtCArw2s+DjPI5512+2oGEY+SlDjMsOJ0A+E4olPhc8ceNQCXs4ipfSuauvZmClMeeF2Rhq1d+bMo93ZqU2phIfiOB5supUl8EBsc1k9Q4HzVxb2auDrjqEpaCkKCU5dADiinUAj4WRxrJhXuPHkQisK0It5iuEthelRJ46TwUOXDy1LNXSCpgXKQ7ILbNxCmk7sZcKWgMHHBI7McqkhSshGFcrDXmoK4jX2KiJMzsM0La6Ls9ToOrtVVTa5CpEJgBIcmBKmgTwwo4GeziDXW3CddMoIAzFQpbnHkEkA489WeJtJBajW9MnePKjhobrcj8GpLmorC+Z4ZGPHUHAmsNS5/dRcRHmNONKWhOpSAogg44Z5Dz1ZxJeUaWZMStdeF13FXbI8yQ+rKUwuxvvp0fZY7ttkNT0wSkKkLKAlIPAlQBH21mN7NzHlupYXGc3atGUvpwteMlCe0gCuyRdIy9p2rg0XDFbcaOSnCiEJSCcfQakLRLhw7WzNlrcBYuS3GkIRnWd2OB48OfPxVJBlpV8R7SagE5/3RS/DWd2tRxY8yxjSBeQM2c1uxzU41zKF9hJQjNyFFoIUUBX4QZb1+5KhzANfXbFMYacceQltDaVqWVKxgJVpI8pJ4dtS6toYCoKIuhZZcUxvWN0kJbCCCrCuatXHn213ObUC8MJgXJ7DLyXEOK3KQEqK8tq4Y9yKm8ls81AfeQKX5+zNsvwpRRiYnReWXVvuzatNL+FFDK2bnJTH8ForeWEaN4NTZKdQCvg+DxrpfssqOHlK3a220Ic1oWClSVK0pII58atMi62ZT0yQmUuQESkObpTIGfALQKckhWOCqwH9qglT6ozq1u9ytMIdWykayHNSiU8hwPDyVXFk7Phg1fTHODp68c3RVUQ5qdeRRnAjR36Nail7OzmxJ1hoGOpaCC4MrKBlWkdeBiuSNm5y3tyEthRUlCcrwFEo14HkT9tZtyu1suiZJfMgKbkPuspSnG81gYyc+DgjjzzWYdrmVSUOPpW83HW0YyQgJKRu9DnHzYz2VR5NZwfQvuzX7a3Uu1abtNVVz89k1DL84pspS+/hRQEeySpKWlp3SG3GQ7vHHAlKU6ikZJ6yRWFJjuRJDseQnQ80ooUk9RFWaPfbdECIzLrq44ipa3y46VHUHCv3BJHXjy4quz5CZU6TITr0uuKUCs5Ucnr8dWU1BloUJvNuq7Pfq7/Fyu5aLHiRHCIKNzXUz3cMyx6n9iPfXa/1x+6agKn9iPfXa/wBcfumobP8AfYP1N61NOe7RPpPUt+CvtfBX2voBciXyvPu1vvmuvzhVegq8+7W++a6/OFVofLD3SH9XYVtfJv3h/wBPaFDVnWqHOlSCu1Ah5gbwrCwjQM4zkkVg1K2sZtN+znhHR/iJrm0sxr4t+ap3AkcVusw4thmmeg3kDtVjc6QtobW4uJPQwt9rgouI4/UcV876V4/qYv7CvXWTKgx3ruoPRESO65QZcWtJJQgR0qGD1HPHNRj9shiysobZSt5bUdaFNtq1pUtWFFSuWDyAHXW3RH2pDy8iYOSK4m+7DNo8Z1rbBZ78nKgipphhrz6Vld9K8f1MX9g+unfRvH9TF/YPrpIhQ94tTcFkiK7LS2lKDhwNoBTq+Fx41GtupTHu63LXHjuIYbdQhberSVFIJGeQIJIHVUb5m1ITqOmTnwBzCujr2qtkKz4gq2AM2Os00qS76V4x+Jij/uK9dfe+lef6mL+wr112x7HAdcisSWGgtl9pDiUIUOBbUogqPu8kZ4VGzrdFUzMdjMoXrhMOtqQ2UZVvdKyEHikVW+LbDGZZmK47bgdWm7cqWNsx7w3mfBO3Res3vpXn+pi/sK9dfO+leOP4GL+wr11wksRWnbxGEOOENT2mEK3fhJQtRzx+gY7K5TbfCblBaYjKu50SlHQ2pDZ0DwEqB4qIJ4kcDmhi2tSomfFSNGopkWcDQwM1eAOnWAvp6Urwf/oxR/3Feuoy57b3C6LZccZYYksHLT7QKVp7RnPI9lSCrbGenxymI2ErmRQtKE4ASprKhjqBOaiNn2YS7jN9kmg5FbYcKh1pGoDI8mTVtHi2m5wgxI9ziRspfXCqngskADEZBvaAd+bH/alGuky+toCVGM4RzUprj9RArn3z758GJ6I/6qLt9rQ1A7jablbhiSVOEEiQ4hKSD4xknh4q7YtvhJlRlrhM5muR0LQpJ0o1tqUrSOriB5M1O11rVDfKdGc6K6NdNZULvNtCeY4UzkadVV1d8++fBieiP+qnfPvnwYnoj/qrAVCji0aEREEmCqTv8Eq3oc0gZ7McMVMexEFdwRD7kaS1Hl7oHBysCOV4URxPhfZivGRLXiUpMG+nHNgvXts1lf2OFeGfFY3fPvnwYnoj/qr4ek++Ee5ieiP+qu2NbLe/JzKbaZYUmN+FS0oJU6pZ4JSeISoAg5x21GXi22tp2OG5qI8Utq0PBhSi6sLIWCByxwA8VUxItrQ4eX5RX+oaaZ+vBew2WdEfkcxToPYou732ffHku3J8uFPuEAAJT5BUdQ8zg5FK1KJEfFeXxDUlbKyGyE0NYKBK9C7L+921/Nm/uivPVehdl/e7a/mzf3RW88jveIuwda1TlL+FD2nqUvSlK6itFVQ6S/elK/Wt/eFaSFbt6S/elK/Wt/eFaSFcj5W/mDfpHWV0Pk77mfqPUF8JwMirG7sy1hLcaWpckOR0LSprCRvRkYOeOPJVdPEYqda2lU3IcfMZClKLKkgqOAptOAfPg/RWvSZlQSJgXdOg6NdFlpsTBA5g6dGqla9K5K2fjmTFRHlvPMvtLcBTHyslKinASD2jt5Vze2cjRhObkTHRJiuIb0BjAUV+5OScjx9lYse/lltpp+Ml9lLKmnE6ygrBXryCOI4481dci+OyFTVFpKFSXG3Bg50aOQ8fV5qvC+zgwHJvz+18Oa/4qcVbBk8XEVuGzTs0Kak2GCq2x4saatUttySAssYDikAEjOcgcOFYLWzAkNoSzLCpOWd82pvCUJd9zg5444Z4VmStooZtjDsaA23OW4+Th1Sg2VgAq0+PJx2V12jaFruyCh5htglxlMmRrOFob9zw5J6s1evFnPjNaaX0wyhdQU6a9FNatGeXshEit1dGNertpS5dUfZZE1ae4pwWy5HW6ytbekqUlejSRnhkkYPjr47sk+0mIjeFcp+M68WEoyUKRg6PKciuh7aHCCzBjJisJYLTSQ4VFJKwsqyfGBRjaNY3HdjPdW7S+lwlwpU5vCCTkciMVbZVl1ySNFTfTEV16ad6uC20KVB6Lq56avvqWDIty40FuQ+FIcU8tpTSk6SnSEn/ADV2+wj7bDcmSptttQQSkqIV4R8FPLmRk+QZrldb4u6tNtuMpaS2sqTgkkDSlIHHngJ5+OuoXiVuER3FJcaSEjSpOSQk5HHtHEA9hIqwd5G2I4CpFBTbnV43yp0MVoDU12alabtZkyXXYshtiBolrEZSGxq7nQhRJwOJ5DGes1D+16MhHdD9x3UNe73LpZ4krBI1DPADSc86wkXlab09ciylW+WsrZKjgpXkFOefImsv2yNKy09bmnYiQ3uGFOK8AoBCST+dzOQeeayT48hMOLni+ppWuGatM3HDFWDYM7AaGtN1AThjnArXbfdiuoWWOGI28nhMt8IWlrd5BQpengrrV14xyrsa2cDrgT3QoI30htRDepWloAkpHWTnlXSq+JVEaT3Ez3Y0EpRIPUlKtQATyBzwz2VkubTgOsPRISI7rK3XQQ4pWXVgAq49mOAqBps797V8WkV6cdWjVM/y793X8OunRhxqoy6wPY2XuQsuILaHEKKdJ0qGRkdR9VYVZlyuDlzkIffzvA0hskq1FRSMZJ7TWHWIj82Yrua9nMslB5zm2857VL9qUpSoVMlKUoiufRh75j82X9qa3SK0t0Ye+Y/Nl/amt0iuvclPy7+o9i5xyg996AlKUrcFryUpSiKB2J959g/u6N/hJqeqB2J959g/u6N/hJqeoiUpSiL51VRulT3us/OkfYqrz1VRulT3us/OkfYqsNbX5bG2FZGzPfYX1BadpSlcKXV1M3azswEzS0txRYlpYTqI4pKCrjw513oskRUFtRce7rEduUvON2UKc06e3PHnWDPvki4xgy+hhI1hxbjbelTignSCo548PFX03yV3CIgS0AEJb3oRhwoCtQTnsB8VZnnZERXnJqKXXZ79xvGq7WsVzc2WNGVQ1vvzUA0bTTWrRNt0S8XVLG+lBkSHorTQCEJaWlOoY/5cDHb11EWnZZx9cgXNp5O63eEsrRxCyfD1HKdIxWKraiYZbElLUZC2nFOFKWsBxak6VKVx4kjyVwTtHKSs/gIpZ0oSlgs/g0aSSkpGeBBJ89XsSas6LF5x4OJzarq57jh3K0ZAnocLm2nNpwoc20f7qsmNZYaoLrrrzrjihJMct4CMNJByrIyc5HLFZDWzcZc5xhTjoSl+M2CCOTiCT1dtdTO1KGkRGVwGHGW21oeKk+GtS86yCCAM8OrqrGTtPMQGcNx9ba21lzd+EsoGE6jnjgVSIlmMDaivQdG3STffhv8ASy0HF1CRXC8acdw410qQY2RxuEykPOOmM484yy4gk4cCQEnkOBya5I2RaeXqjPKejofeQ44HEjCUIChgdZySDjPKoVi9yGG2mt2w6y20totuI1JWlStR1DPbjFcjtBMLrbpDRW2444MIxgrSEngOrA4VQ2PZgaPUObsr27dVVWYM+XEh+ntzbs++iyWLJHdaSpTy2sw2XypWMBS3Ak54csH6q+bRWNuzoirabktB9TiSiQBqyggahjmk5GKx2r/IahJilmM4lKUo1ra8MoSrUEk5HDIrom3WTcW20SlBYQ444FY45WQT9HDhVvFiyJgFrG+sQN9b+CmhQpwRgXu9UE59Xf4xWFSlKwyyyUpSiJSlKIlKUoiVe+in8vSvmp+8KolXvop/L0r5qfvCs5YX5nB29hWLtb3CLs7Qtw0pSu5Lla6nfxTn9k/ZXmlfuleX+NelnfxTn9k/ZXmlfuleX+Nc25ZfwP6v+q3Tkz/F6O1fKsFqs8SXCjGRvd/MW8hpaVYDe7TniMeFmq/WfEvUuFFVHYUjQSrSpTYKm9QwopPVkc60eUiQYcSsYVHjsqFtUyyK9lIRoa7O/UaZ8FLNWKHIittNl1EpLcZ1x0qykh1QGAnHDGrtr7NtEAQlSYjTzQEaQsJU5qOptxKAermCeFfU7WGK9D7mZadZZjNpUC2ApS0owMnmQlXEVir2pkLYYQI8ZDjSnB4LKQhTa8akFPI5IzWZdEs5rSMTeMNdx6Acc9L1iWw59xB7d9btXRVSrOycZ+elpCglpMpDawt4JJSWUqOM8zkmsGJZ4htCpUhpZdbZVIIMhKStCVY0hHPSR+d21gL2hnOSkySpAdS+H0gIAAUEBI4dmAOFdRvMvuEw8o3RQW9W7GvRnOnVzxnqqJ01Z9SWw8zswvN1FI2WnqUc/Rn21U1KtdpZkTVCM+GIiWRuw/xWp3HHJHDA89dYsMJnesOl5yQ47JQy4FABAaGRkY4566jGr9LakPP5acL6UJcS42FJVpxpOD1jArKVtE6LS0w2UKlLcfU84tsFQC8Z0nqyNWa9ExIvynFuk4DDKwx+HdSq8MCcbkgOrgDfnpjhmO+oCy39mENXF8JwqChhShpdBUlYa1gK6xk559QqIgQmpNtuUhzUVxizowce6Xg/VXe7tNcHgQVMp1J0rKWgCvwdGVdpAPDy1hW+5P21bhj7tSHEgONuICkqAORkHsNWsWLImKObb6vrV6Rdu4a1cw4c2IZyyK3Uv0Y5sSpRqzR17TS7flSYzCnSMr05SgEgFR5chx8tZSrHb40qSX0vOxwuO20lp0c3Rkq1Y8IDq7ahW7xJbuTtwy2qQ6VletAKVauB4dhya729o5zchx4FlRWEDQplJQnR7nSnkMccVLCmJFoOUy/KJwzUuz6cyjiQJxx9V12SBjnznDipqNsgxJYUpT6Y60BaFb10JyUuhO8AP5pBI8orpjbPRH+6kusOxl7x5LO8eSkp0DOAnmvlxxyqEcvEt1Kg44F6mdySRxKdevz5rvO0k9QeBW2S6pZ1FsakauCtJ5jNSias2o/Z8Bfj407lEZefofXz6fG5SSbVbZncSIsdcZciC5JK3JGUhQ1AAkgcMpzmvsDZYKQ2JqFb4OOlSUOJAcQloLThXIZz7rx1DR7zKjuR1p3StwyphKVthQKDnII6+ZruVtJcFOIWXEeCokJ3Y04KQgp08tOkYxVDJmQIDojLxTACn7teo71W6BOirWPu2mufsI3LvEONG2ogMxsqZU8yS2VBegkjKdQ4HHLNTb81TbUlKp4l3COiS6h1tRVuUnQAAojgfdcuVVNy6SHbg3OUUh5tSVNhKQEpCeQCRwwMVk2++Lt7M8JjsvPSynKnUBQCQSSMHtOPMKS87Bhue1twJJ6KXXaa7tSRpSLEDSbyABmvNb7zmpvzqanuqdgFbq1LWtcAqUo5JOhfHy1hX/8A4eZjl7LPfdFdTm1D6ltrajx0K3SW3kFpJbWUklKgnqwDgVh3K9ybqhKJKGEJDhcO6bCNSyOJOOZqWZnZeJCeGuJJ1XYk9tPAUUvJx2RGFwAAN9+oatXFY9v/AChE/Xo+8K9IJ5CvN9v/AChE/Xo+8K9IJ5Ctn5G/hxto6isNym9uFsPYudKUroa09ah6WPy1C+bf5qoNX7pY/LUL5t/mqg1w+3/zSNtHUF1KyPcIWztKUpUzbtlLxdmg7ChLU0RwWshAPkzjNYeFAizDsmE0uOq9ZGJFhwRlRHADWQoalWfvfbQ/ER6dHrp3vtofiI9Oj11eebJ/5Lv+J7lbecJP5rd4VYpVn7320PxEenR66d77aH4iPTo9dPNk/wDJd/xPcnnCT+a3eFWKVZ+99tD8RHp0eune+2h+Ij06PXTzZP8AyXf8T3J5wk/mt3hVilWfvfbQ/ER6dHrp3vtofiI9Oj1082T/AMl3/E9yecJP5rd4VYpVhk7E3uFHckS4qGWWxlalSEYA8fGumFshe7g0HY1vcLZ5KWQjPkziozZ84HZBhOrooVWJ2VLcoRBQawoSlWX2gbQ/J/8A5qfXT2gbQ/J//mp9dV+bJ75Lv+JVPl8p81u8KtUqy+0DaH5P/wDNT66e0DaH5P8A/NT66ebJ75Lv+JTy+U+a3eFWqVZPaDtD8Q/81PrqMuVhuVnx7JQ3GEnko8U+ccKjiSM3BaXRITgBpBVbJuWiOyWRASdYUdSlKsldLcHRT733/nKvsTV766onRT733/nKvsTV7667rYn5bB+kLlNp++xdpQ1C7Xe9q6/Nl/ZU0ahdrve1dfmy/sq+nPdon0nqKs5f8Zm0dYXn4UoKV8+LsZUtHsLkqCJLUllS9OtTIzlKdWnJOMZ8Wc4rJRss53YzFky2ozz7jiGgpCjq0qxq4cgSDjyVzZ2mSzbW4yWHQ4lpLKsO/gikK1FWnHu/HX1e1SnpseVJacfUxLW+grcyQ2ocEA+Ks+1tmBramp9XTpv4eMywhdPlxAFBV2joWELEpaWFsSmnWn0PLbXpUODQ48+2u5vZeQ61EcEhsGQtpJQUq8AOe5OcYPjxypb76xGt7Ud+Mtx1ht5DC0LAGHBg6h4vFWUnawNRozbTDynGdxwcdy2N2eaR1E9dITbMLcqIaHp0DjWvQvIjrQByWCo03a+ymZR7FhcdYYkOSWmWHEOuLWQTuwhQSeA55J4YrmbGlMSY6q5xymKsJKEhSgon3JBAxxx9HXWSu/wi01Fbhvphhl1tYLw1nWsLyDjHAjs66j3LmyY9wYjRdw1KcaUhIXndhGeB7Sc1G9siwerQ3Gt7scnqyvFMJGmccTUUvuubhXPia08VXJ+xPx50+I4tIVDaW4pZSQFhOOXnqLq2XHbFuYmYlMV7EpLmS66FlsqAGE8OCRjOKqdWk6yVY4CXdUX/AG3cVdSj5h7axxTDRovO9K+6jjTk6eeM18pWPV6lKUoiUpSiJSlKIlKUoiVP7Ee+u1/rj901AVP7Ee+u1/rj901fWf77B+pvWrSc92ifSepb8Ffa+CvtfQC5EvlefdrffNdfnCq9BV592t9811+cKrQ+WHukP6uwra+TfvD/AKe0KGrkl5baHEIWUpcGFjPuhz41xqesCIyrdeDN1hsJYwpCQVA7zqzXNZeEY0TIBob+AJ/2t2jxBCh5ZFcLulY3tgl+xqoiJDyVreLjrgcxvElITpP7NdEO9TIK4ymZDikR17xttSiUpPkq23ezNz2nj4bG4lyjvEtjdpxg4WerPIVzQxHVc3A+nQtNxX3MlKBha90PBV2Dl2862F0hNiLfFwoAdI3/AOzRYRs7LGHdDxqSPA0aMBqVVXtHc3GUtuTXllLocQtSzqQQCOB6uZrAcmvvKeU6+44t8YdKlZ1jnx7erzVYdlu40xJy7khS2kSI2AhIJ1FSsA5/Nzz8lSZhvs2xwOMtrYcTNM13djBcSohB1cwewVbMlI81BbEdFJqK5zS8tvv29FVO+agy0RzGwwKbL7q3XcNNFUPZWb+APdj+I5/BZcPgeTsp7LTe6zK7se7pxgu7w6sdmeyrquztpuQnYU2FR9IbcbAQ5mMTlB68Y48OuuhGWoKIS0NpTGVb1aSgZQ4pWV5PPJ66l82zDSQ+IReaY5hccdHSOlR+cIBFWw63CuGc3jDTTUehUxyY+4HS6+te9UFuEqzqUORPj4nz1zeuMuQMPynnAUaDqWT4PPHk5earwzZkW+fOkRy+iU8HCy0qOhTqcODJSgnBBB4HszX3uZtdtnBuMGUPOS95hCVNoKQNOpfVjBxjrNBZMwAQ6JTHTm00OvjnvQ2nAqCGVwv8bM2NNipDV1mxnFOMTHmlrSEqUlwjIHACsdLy29WhZG8SQrB90D1fZ5qn9mpTkOBc32NKXQ7GQFKQD4KnCCOPbU2qOtaJjbEZC4jjs3ukhsEBYP4MZ5g5xgeOreDIvmITX84dl+ckY11X6tKnizjIEUsyBwvoAdGu4dSpDU19jdbh9xvcqKm9KsaCeZHl4VzcuctbiXHJbynELK0lThyFHr8tXdbqDPjx1hkR4lySw2NCQEjcnwc9fhHr66xYRl2dy3MFvud1VvfU4hxsZykuFJORUws17SG86aV0HGoGnXuFyhM+wgnmxXowvJzeCd9Vi3eXEDKWpDm5bdDgaKjo1A54isl7aS5SW3W35jjgcWlwZWSUEEkaeznU4yhx23N3FTIeaRbl7xwJGN5vs4PYcfUay4SLfKegvx3Q+1IuLzmlTOkoUWspRgnCsHGOo1VDk5ijWNjUqBpwNBp100bF4+ag1LnQqkEgnWKnRiaKmOXKU6tTrsp1bi1pWpalkkqHI/RXU4+46lKXXCtKCdIJzjJyfOavZTM3kpdviby6aIwcDjKNa0nXqUpA4Iz4IPiFdDaIqba0AEtz+41rzpBbS2l86wD2kcAewVQ6zIjiQYhwJvB04Y4qsWgwAEQxiBiK4Y3DDQqPqFfRV+VALElzutjdR3pcxQVoGSyWT4ae3tFVfaBDaJMVMbix3G1u1kaSpODxI6jz81Wk1ZzpaGXl1aGmGlXEvPiYeGBtKiuPjxsUTXoXZf3u2v5s390V56r0Lsv73bX82b+6K2bkd7xF2DrWF5S/hQ9p6lL0pSuorRVUOkv3pSv1rf3hWkhW7ekv3pSv1rf3hWkhXI+Vv5g36R1ldD5O+5n6j1BOeB18qlV7M3VttTi4gDaRqJ3yDwH01FVx0jqFalDMIA84CemnYVsDw80yTTo+4Uvb4UFUB2Xc3H0N74Mo3IB0kpKtRzzHiFSESz2yXHtqkqlockqd1qKkkANjKsDHX1ceFRVuvL1tbWhpth1JWFpDzevQsDAUPHgmsuy3ruSVD7sKO54ofUnKCcqWk8DjmCcVlpaJKVhseBfcbs+UM+yuZY2YZM0e5pN14odRoKU002rMibPRJb6VtCWuM6w26gBSElGtRHhKVhPDHIcTSRskWIzj6VlbbTUhS1a0jw21lKcJ54OOPl51gJ2klBZJYiFrSgJYU1lCNHuSkZ4EZPXXQ5fJbuC4UqUG3W9WOOHFFSj5cmpufs3JvZfs1+KatCi5mfyvau8cdfSs+82Bu321ElvfpUHUtKDxRlWUk5CRxTy5Hjxrmdm2/YFucFOb9bbbnuklOFOacafdDHPPLqqNuF7kXJrQ+hlGpzeuKbb0lxeMalHrNc/Z6SIKYiEMI0tBnfJb/CFAOdOrPLPiqIxbPMV5ybsmguz9l1OmqlEOd5toyr8qp2ePGiSkWK3MyAEuSlIbkuRVoJQC44kZBSTwSDx58qynNjGl91NxJCw+zJCAHcAbrSkqPjI18xwIFRLu08p5eXGIikKKlOt7rwXVKxlShnieHVisWdepVwQUPFCElzWA2NOPACdI8QCRwqZ0xZoDqMroup2+DXSomwJ8ltX00m48KeBnuU0vZ63N3B9lT0lbJkNR46k6c5WjVqVkcvEK+2zY/wBk4YeQ4pshK0nWtKRqS4lOrj+bgn6U1GM7SS2n3Hi3HcUtSFALbyELSnSlSePPFY5vEktKbOgpVH7nJI4lGrX28815z9mg1LPi67k5mfpQP0ffxnU1H2Wbl4da3yI6XpDbgWtIWkIGU8MA5J54FcI+zcaUhppt95ElIjKeUQNBDvwRzyPHzqOc2jmOSUSFBrWhxxY8A4ytOlXX2AUTtHNbZYba3Lami3l1LfhrDfuAo9YFe8/ZgPsXV0ZqDXca9umi85m0Ke3xwNdl93ZoWVBhWSZLW2kzt2I7junUkKSpAJIJxg5AGOzjXenZ2Kq1syyqQ2XtC0LUpGkhTmnRjnqxxzyqLcvkhT6HUNR2QhhbKW228JCVg6uvOePbXFF7kohIipQwChIQl7d/hQgK1BOrszUTZiSAIe0HHAU0a66c9yldAmiQWuIF1amumubZVS023C4utILobdVMeitENgAlOME6RzJPE1CXGAbe62kLDjbrYcbVjBweHEeIgismXtFLlhGkMxilS1FTCNBUpQwonieJHWMVHSJDsp0uyFlxwgAk9nIfwq3nIsrEJMMX3UPRoU0rCmIYAeRQA3a/HjR10pSsUskrn0Ye+Y/Nl/amt0itLdGHvmPzZf2prdIrr3JT8u/qPYuccoPfegJSlK3Ba8lKUoigdifefYP7ujf4SanqgdifefYP7ujf4SanqIlKUoi+dVUbpU97rPzpH2Kq89VUbpU97rPzpH2KrDW1+WxthWRsz32F9QWnaUpXCl1dKVM2XZa6X9JXb2BuRwLritKfP1/RU33sb38KJ6Q+qslBsudmGZcOESNisYtoSkF2Q+IAVS6VdO9hfPhRPSH1U72F8+FE9IfVU3mW0vkuUXnSR+aFS6VdO9hfPhRPSH1U72F8+FE9IfVTzLaXyXJ50kfmhUulXTvYXz4UT0h9VO9hfPhRPSH1U8y2l8lyedJH5oVLpV072F8+FF9IfVXFXRlekJKluREpAySXTw+qnmW0fkuTzpI/NCptKsFu2Mut21qgNtrjpOkPqXpQs/8ALkZI8eKke9lfh1RfTH1VEyyp6K3KZCcRsUj7RlIZo6IK+PFFTqVcO9nfuyL6Y+qnezv3ZF9MfVUnma0fku3KjzpJfNG9U+lXDvZ37si+mPqp3s792RfTH1U8zWj8l25POkl80b1T6VZp+wN8t7BeXGQ8hIyoMr1EDycDVZqxmJWPKuyYzC3aruDMQphtYTgQlXvop/L0r5qfvCqJV76Kfy9K+an7wrJ2F+ZwdvYVZWt7hF2doW4aUpXclytdTv4pz+yfsrzSv3SvL/GvSzv4pz+yfsrzSv3SvL/Gubcsv4H9X/VbpyZ/i9HavlKV2x4z0t5DMZpbrqjwQgZNc8a0uNBeStzc4NBJNAF1Uq0I6PdoFJCu5EJz1KdSCK+97vaD4q36ZNZHzVPn+C7cVY+cJMH8Vu8KrUq097vaD4q36YU73e0HxVv0wp5qn/ku3FPOEn81u8KrUq097vaD4q36YU73e0HxVv0wp5qn/ku3FPOEn81u8KrUq097vaD4q36YU73e0HxVv0wp5qn/AJLtxTzhJ/NbvCq1KtPe72g+Ktn/APeFR8vZa6Q5jcJbAclODIaaUFqx2nHIeWqH2dOwwC+E4dBVTZ6VeaNiCu1Q1Ks46P8AaAgHuIDPUXU+une+2g+Jp9Kn11V5rn/ku/4leeXyfzW7wqxSrR3vtoPiafSp9dO99tB8TT6VPrp5rn/ku/4lPL5P5rd4VXpVn7320HxNPpU+uuK9gNoEJKhBCsdSXE5P1081z/yXf8Snl8oTTnW7wq1Sux9h2M6tqQ2tpxPukrGCK66xxBaaG4hXoIcAQagrJt/5Qifr0feFekE8hXm+3/lCJ+vR94V6QTyFdK5G/hxto6itI5Te3C2HsXOlKV0NaetQ9LH5ahfNv81UGr90sflqF82/zVQa4fb/AOaRto6gupWR7hC2dpVg2LtTV42hjMShqZRl1aT+djq85H11uy6SvYy2SZLbaVbhoqSjqOByrRey95FhvcaYsEtAlDgA/NPPzcD9FbxV3Jf7W4ll4OxpLZTrbOeBH21uHJV0MyUVkM/tK9l3Qta5QNeJpjn+xQdd/SsNV5ctaEt3rStayVJWwg43Y05UQScYKgK6Jm1LaWHRAaW48HEto1IOlWV6dQA5gEHs5VykbMuTAhUq4OuuHUlZ0AAoOnwQOr3A4+M9tfBsslO+KJiwrWlTB0D8GQsr+niT9FbI4z97WD1c2FcNqwbfJaAuN/TTx2a7lkR9pIbjDKitayopTqDekFRQVcurgDXAbWW45Ki6lIb3moo4HwQojy4UKxVbI6EsojTnGg3pJy2k6lBJTq8yjwrrh7GJaZcTIklS3Wd04UITx8EJBzjPJI4cs1RzlpCjckeOlVZMleco9vUpBzaVhlSUyI8pkaFrWVN4CQn3Wfq5dtPbRC0IUpLqSSoLToyUBOnJPi8JPnr4/s+ZreJsxx5xTLrSl6QOC8ch1YwMVijY9tLaUolKTkqDgS2kApVpyABwT7gec1K50+K5IBHRq1qNolM56+7xvWXdp0iHcLchpxCWH3d2vU0SB/3s4GeAHjNTlRU+1LnSGiqUtEYKQpbOAQShWoEHq44z5KlOHbV/CEQRH5WGbcrV5ZkNycc6rNzZ9l9pocB86okVnupxvqWvOlGfEOJ81WJ1ZYaKkNqcIHBKeZqu3xS7Pd4t5Sgqi7sx5mkZKEEgpX5Ac58RqacLd0gKESQC28jAcQc8DVrAIbEjN/frXaKXdGbbVTxASyGf3e2t/T2LCRtEwsOaWlgtpBIKk5JJAAxntPPl46zmLjHfjMyNW7Q6jWkL4HH/AEawpVkMtBQ4+lCdIwENBOCMfVwHD6673LOy9CajOkktpwlY4Edv/tVbDNgmt93FeOEuQKLI9kYuP+Ib93o59dfPZOJw/wB5bOVaR4XX2fZ5xWC1s+00MB5ZAJxw8nqrqOzLay3rkLO7UCMJxwAAA/8ACPr4V6Yk2P3BvXmRL19o7lJouEVeND7ZycDCgePD1jziuU6ExcYrsWW2HGXQQpJ7KjI+zjDC2VB1ZUwrKD+z/BOPpNZF8vsOwQlyJrgBA8BsHwlnsAqvnC2E500AG8KLzIBiNEAknxRaDuUM2+4SohOdw6pGe0A/+1Ytd0ySubLfku/jHnFOKx2k5/jXTXA4uQYjsjCt2z/S63DDgwB+NBXbS/itwdFPvff+cq+xNXvrqidFPvff+cq+xNXvrruNiflsH6QuW2n77F2lDULtd72rr82X9lTRqF2u97V1+bL+yr6c92ifSeoqzl/xmbR1hefhSgpXz4uxlKV9AKiAkEk8ABxzWSm2TVDKYcgg8chpXqqtrHv9kE7L1G57W+0QNpWLSsv2LnfE5PoleqnsXO+JyfRK9VV8zF+E7iqeeh/EN4WJSsv2LnfE5PoleqnsXO+JyfRK9VOZi/CdxTnofxDeFiUrL9i53xOT6JXqp7Fzvicn0SvVTmYvwncU56H8Q3hYlKy/Yud8Tk+iV6qexc74nJ9Er1U5mL8J3FOeh/EN4WJSu12K+wtKHmXG1qHgpUggmufsfLPERX8fqzVPNvJpQ1GoqrnGAA1FDrWPSsn2PmfFH/RH1U9j5nxR/wBEfVXvMxPhO5ec5D+IbwsalZPsfM+KP+iPqp7HzPij/oj6qczE+E7k5yH8Q3hY1K7nIshoZdYdQntUgiumqC1zTQ3FVhwcKg1Sp/Yj312v9cfumoCp/Yj312v9cfumryz/AH2D9TetWs57tE+k9S34K+18Ffa+gFyJfK8+7W++a6/OFV6Crz7tb75rr84VWh8sPdIf1dhW18m/eH/T2hQ1c2mnXcpZQtZxlQQCeH0VwqbskoxLbd1NvFl0hjSQvScbzjj6K5rLw2xYmS40F9aY3Cq3aM90OGXNFTd1qIKXtLmQ7pSfD54B8dcktSFlGlDqivJThJOfJV8dlR2zcnN+lyOp2Vvkh5KUoynCfAxleeGOyuic9It5aDkhLSTJiGKlLoylIQAvAHFI48e3NZx1ksbeYnD79G25YgWk51wh+N2PYqQph9vKFNuJOQMFJHHqqRe7ok2aMhS20tRd5hGVbxWpeSSOwceP8an4zyrjcJyTIQt1F1beG8dA/BJUoZBJ4gZ5V1kpdtz0ht1ottwpTKxvBkKU6VAaefEHhXkOQa1ri19xB4EaDqqj51xc0Ft4IO8bNdFUxvXNOneK46U4yfoFfG0OvKIaS44rmQkEmrNsskOiLpcbT3NO3zgW4EkI0YyM8+IqNskkxm7wtl7dO9xq0KSrBzrRyqwEo2kNznXOqdwqc/RtV6Zp1Xta29tOJpo6VGlD+pZUl3W2PDJByny9lfEtvKaylLhaKscASkns8tbAEtKrq+61KaTHRLDk38KBra3CRx+EM5GO2o6PcERoojuyEhqNHhlTYXlIXvQpXLrxzq+Nlw2k1i/FozdOq/WFZi0YjsId92nu3alUG2H3ODTbi859yknl6uHnr6pD6CUqS6kk8QQQTjn5quLCnLZNsqFSEN6pchSi28CC2opIyQeXDr7Kxrc4qZAYfcfQtcdEwPlx0awVoGngTk5/hUfm1odkZd/Rh6p0/qv2KTy92SX5N2beRo0jiqqpDiQrWlYAPHI5H11yLb5dCCh0uEcEkEnFW2Pc7fLQmWvU0tdxjLkocKdIwlQJT144cc1lvyHlFyPFkIRcRGww4uSlTn44KOVjCeXIdlVNsyG5mUIta5gNusXnNrVLrQiNfkmHTbdo1YCt50UVFSl0pCUBwpVnAAODjn5qFDiQcpWMHjkEYJq5IlMKgGM8425OeMxIltLASjIBOE4/OwR58c6yd7HTNRNedZMOTOjrQdaTwDSgSR1YJ66NstjqftNHRdW+/ZnpfijrRc2v7PZrvzXdxuwVEVvWlqCt4heMHOQa46jyycYxzqb2ndK5MZC1a1ts6SVPB1fuifCUOBPk5CoOsRMw+Ziuhg1A+yycCIYsJryKErlrWcZUeA+FyriSTzyeHDNKVbVJxU9AEr0Lsv73bX82b+6K89V6F2X97tr+bN/dFb7yO94i7B1rUuUv4UPaepS9KUrqK0VVDpL96Ur9a394VpIVu3pL96Ur9a394VpIVyPlb+YN+kdZXQ+TvuZ+o9QSlKmrJstcr/qVAZAZTwLritKQezx1qcGBFmH83CbU6vHFbBFiw4DMuIQBrULSrx3rLx/XxP2leqnesvH9fE/aV6qynmO0vknh3qw87SHzRx7lR6VeO9ZeP6+J+0r1U71l4/r4n7SvVTzHaXyTw7087SHzRx7lR6VeO9ZeP6+J+0r1U71l4/r4n7SvVTzHaXyTw7087SHzRx7lR6VeO9ZeP6+J+0r1U71l4/r4n7SvVTzHaXyTw7087SHzRx7lR6Vd+9bd8EmREA/tK9VRMLYy53J51FuDUhltWkyNWlsqHMAnifoqJ9kz8MhroRqVW20pN4JEQXePAVepV072F8+FE9IfVTvYXz4UT0h9VV+ZbS+S5U+dJH5oVLpV072F8+FE9IfVTvYXz4UT0h9VPMtpfJcnnSR+aFS6VdO9hfPhRfSH1Vjy+ji+xWVOJaZkAD3LTmVfQCBmvHWPaLRUwXbqr0WnJONBFCqdK+qBSopUCFA4IIr5WIwWSBVz6MPfMfmy/tTW6RWlujD3zH5sv7U1ukV17kp+Xf1HsXOOUHvvQEpSlbgteSlKURQOxPvPsH93Rv8ACTU9UDsT7z7B/d0b/CTU9REpSlEXzqqjdKnvdZ+dI+xVXnqqjdKnvdZ+dI+xVYa2vy2NsKyNme+wvqC07XbFZ7plMM5xvXEoz2ZOK6q5IWptaVoOFpIUk+Mf+1cMaWhwreK3rqrgS0hpocy9HxIrNviNR4qNDLSQlCR2CoOPeJjbC58oodjOOqabYQnCwsOlCQCTgg44k1y2a2shbQRG8uttTAn8KwTgg+LtFditmmFbwCVICAvWynUMNK168gY4+F213TnPKITIkoatpdQ3ZqdoouTlnMxHMmBQ1z+M+ldfttjrCd0w6oFGdRwAlelRCTxz+aeIrot+1WIanLg24X0tqdWgICQkBCVYHE5yFDHHtzisprZOI042Q88UBOFIJGFqwoajwzyUfqrrOyEYxlNGVI3ixpU4FJyUaQjTyxjAHjqDJtK5xpXx436lKTJ4CtPHjdrXN3ayKxJSwppwqLpbJ4cOKRnnk8VDgOPOjm02lpTzMCQtneBtC8pAXlejhx+F9oNdUfZRDctT7815w7zWnGEk505BOOspHLFZbezzDaFtGRIWwXUuIbKvBbIXr4fT9OKrb5wdXKux0dCpd5I2mTfvWOja+M6ZCG2HFONqCEpBT4aivRjnw49uOHGu+dc3ZFhM+1FxLmjUlO71qJ4jGPLz8ldI2Ui6nVCQ8FKVqbIKfwZ16+HDjx7c1mGzNotrMGNIeYDJBStKhqJ45z1HOTVbGzrmuESmBwxr47FS4ywILNIx0Z1mwHg/CjuhwPa20q3gTgKyOePHUHtgpT0aDb0KKEXCWhl1QP5nEkfSBj6anokVqFFZjMZ3bKAhOTngBUZtNa3blb0mEQJsZ1L7GTgFaTyPlGR9NXE0x75RzaX0vz10jpvUUBzWzAOAr/rsUsw0iO0ltlCUNoACUjgABUUq+FMpMdbCUKKynKnBgDh2Dnx5UtG0UO6oKAsR5aODsZw4WhXWMdflrsFtbDe6EpW71lSgdOTk5Ofp669MQxmB0u67o3auzQvAzm3ERhf4vX23Xlucy84tG4S2tKPCOQdQBH3gPLXebpEClAvJ8EZPD6vLy4eOuiDaokKO5HC982s8Q4QeHUK6UWKC25qQsjOPzh1EHnz6hXjXTQY3AnOqiIBccaZlmey8IjIfBBSFDAPEH+PEcPHT2XhE4EhHIKz1YOPWPPWCuwRFJ0l5WgJA0kg8Rjj5kj66+DZ23jIKtSVJSCFaTnGMZ4f8oqnnJzQ3evciXpiVNIWlxCVo4hQBB5VpTpEtjNu2hUYyQhEhsOlIHJWcHz8/pNbblXOBZIaDNlJbbbQACtWVHA7OZNaR2ovh2gvDswJKGcBDSTzCR/E8T9NavyrjwPJGwnEc4TdpGnuWe5Pwo3lJiNuYAa69ChqvfRT+XpXzU/eFUSr30U/l6V81P3hWkWF+ZwdvYVtVre4RdnaFuGlKV3JcrXU7+Kc/sn7K80r90ry/xr0s7+Kc/sn7K80r90ry/wAa5tyy/gf1f9VunJn+L0dq4+Wtw9GVpYjWUXApCpMpSgVEcQkHAA82a0/WzujfaeM1EFomuBl1KyphSjgLB4lPlz9tYPkzEgQ7RBi6DTb4qsrbrIr5I83mN+xXO5zJqZ0eLbQyFraW8d6DghJSNPDlnVz4+SutO1MNaXCht9RQpKUJCOLpKikaePaDzxyrJuNp7ueZebkuRXEIU2pTfMpUQSB2HhzrARso20F7uU4FJUlTJ0j8HpUVAePio106L5Y2K4wxd0aLqceC0Nnk5YMs3/7+3RVY69r2hILulabehsKCt0SVko1YznCTipJ7aSFGW8l0ODda9R0jHghJPX/zDFYatj45bRHMl3uXQNSMDKlBBSFZ8h5eIV0vbILfdUXpy3m3SsPBSAOCkgZGBzylP11bh1pMafVBJPjPhTpUxEk4i+njr4YKQa2ljPBsMsSHFqzvEpQDuiFafC49oI4Z81dLe1kRSWC4xIaL61JSFBOQEqCSrgrlqOO3xV2R9nu5FsqYmOoITpdwlI1gK1AeIcSOHVXS9snHd7m/DrAZK8eCkk6nNZwccDkcxUpNoZNRSvRq+6jAlMrV06/spC33uPcnnmY+sKbGQVJwFjJTqHiyk10WOdJkvXBuc6hS472hIS0UHTjmQSeB448VcrZYm7bIecS6twLTobBAGhOpSscOfFR4+Su212owFvuuSXJTzukFbmM6UjAzjmeJyfHVxDEy4wzExvqon8yA4M1UWe+5uWXHCOCEk+YVXtjo4ctguj+FzLiS864eJwc6U+QCrEtvWhSVcUqBB81VbZ2Yizq9gLirdPMEiKtXAPNZ8HB7RnBHiqmOQ2ahuf7N+zKup00qBuzr2EC6A9rcbq7L+2lfsp2fc0W9aA60soUCSsYwMAn+BrqiXlEuQhlLehSkauKx2kcO3ka7JlsEx7Wp1SUlpTZQAMYPMjsPqrrj2cMOMrLylhtSl40AZUdX+o8KkcZnnbvZ6FSOZyL8VlLuEVvJXIbAB4+EO0j7QfMa4rukNGsKktgpOFceR/6B8xrDk7PRpDqnAtbZVjIByPzs8Dw46jXFzZ5pYVpfWlR5nA6yvP3z5hXrnzQJo0IGwCBUlZ5uUMEjuhvIVoPhDn2fUa7mZDT4JZcSsDnpOah07MsJWVB5wHXr5DHXw8fuj9VZ9vtzdtS4llZKVq1EHt6z9NVQnzJdSI0AbV49sED1HGqp/SfaGX7Um4pSBIjrSkqxjUknGD9JFajrZPSRtRGlR02qA6Hlawt9SeIGOSc9vqrW1cl5SxIES0XGDmArtFV0Ow2RWSQETSSNiybf+UIn69H3hXpBPIV5vt/5Qifr0feFekE8hWycjfw420dRWE5Te3C2HsXOlKV0NaetQ9LH5ahfNv8ANVBq/dLH5ahfNv8ANVBrh9v/AJpG2jqC6lZHuELZ2lZNvhKuM1iMlwN7w8VEZ0gDJPmBrKcS9CQXrO/NVC5F8IU2Crs4HHZ56+bPvNx7xHceWEISlepROAMoUP4/XUv3dHGzLaGnW0uCMWXEF05J3mcBvlk89VQSkGE+A5xdkuGURpuprwvNc56FVMxYjIoAbVpoKZr63m7VcsOSbsyWkMXGXKcWSkobU4Cg4zpIPXz4eKsNM+7rQFJlTlIK9AIcVjV8Hy1bUz4se6CY3NjlD85choheSlO4Ukah1HOBXCBtNCe7kU4hEJlqYHFIzx1qQ5qX5NSh5MVlHSsIvoY5bfp2X4qwbMRMivMg0z026tN2+qrIevpfUwly4GQkZU2CsqA7cV0quF1QlCly5iULJCCXVeERwIHkq1tL7ojzUxZbLBjpip178nSA4slJcPuj1/VXVKftc6AhTzjJQ09KWlwOlLiCXMowjrB66jfJuySWxjWlbzrpw8UVTZsZQDoQpqGqvG6g67lWHLpc21qQ7NloWk4UlTqsg+evnsvcfj8r0yvXXO/OofvdxdZUlba31qSoHgQTUfWEixYsOI5geTQkC/XTSsxChw3w2uLACQDSgzjYs32XuPx+V6ZXrp7L3H4/K9Mr11hUqLn43xnee9SczC+Ebh3LLVdZ6gQqbJUD1F5R/jXU1LkMDSxIeaGeSHCnPmrppVJjRCalxJ2leiHDAIDRTYFleyM347K9Or109kZvx2V6dXrrFpXvPRfiO89685qH8I3BZXsjN+OyvTq9dPZGb8dlenV66xaU56L8R3nvTmofwjcFleyM347K9Or110OuuPq1POLdVjmtRUcfTXClUuiPeKOJO0lVNYxpqAAdiUpSo1WtwdFPvff+cq+xNXvrqidFPvff+cq+xNXvrrutiflsH6QuU2n77F2lDULtd72rr82X9lTRqF2u97V1+bL+yr6c92ifSeoqzl/xmbR1hefhSgr4RkV8+Lsedbm2B2ZjW+1x57zaXJshIXrUPxaTyA7PHU87eCi4qjJiuOMtlIeeSRhBIyMjs7T1ZrB2JuzN02fihpQ3sdtLTqetKgMfXXbMtc52VMTFWwmNNSA4tROpPglOAPNxz212+Ua2DIwfJB6t2GzPtOK5VMF0SaieUm+pxzX9gwUgL3bi0hzuxjdrVpSd4OJ7Ps89Y0TaGLKlSWQpCEsL3RUtwAqXq04CefPgKgF7KXB1ClqMdLjyVNqTrOEJKEJ1A44nwM44c+dZCtmppf1IVHSGHVuMnUcuFTqXMK4cMacdde+UzxcP2dw43cPAVPMywHt/bx91YVXi3obLipbIQkAk6xyJI+0HzV8dvMBhWlyYyklGvBWPc9tVEbMXZSm21pYGhIUlbbygCQpRwTpyMhw8geRqYj2KXFU4y2mIY7jYGs5yhQb0YSMcBwHHPIkVVDm5yJjDpv0Lx0CXbg+ql2bxAfWhLMtlSnE60gLHEdv1HzVzRPblxlvW9aJWnIASvgSOrPVVX9qMxUlsl5pLYaQlR1qPENFBwnGOvnnNSlotUyDCmaiy3Ke06ACVISUtpQCeA56c/TUsGPNvdkxIdMfHjsVESFAaKsdXBZ9luKrrAblFrcpWVaRr1ZAOM58ddl1notlulTHRqQw2pZT24HKsexQXYUZ7uhCG1uvKcDbZylAPUOA+zrNcr/b1XSzTojZwt5lSU55auqrgOjeSVxfTjRQ0h8/T92vBYOzlmDDKbhcQH7pJAW66oZKM8QlPYByqVduMdpTiVuEFr3Z0nAz1Z7eI4VibPXRF1tTLqcB5A3b7Z5trHAg/TWPcrRIlPvKjbtCXAColZys+DwI5Dlz8dQwzzUq10sKjr17a4qVw5yO4RjTx1UwUmxcokl0NsPocWU60gHmOHEececVlk1XrVYn4U9Lrqmy022EJ0niPBSCPOknzUdsEkSEKZfC2kOBSAtRBAAHYOJ4Hz1I2PMBlXQ768FQ6FByqB+ZWLNM1WE7PSkLa0LbOFBROojSrwcq5czpV564R9npjaWNbjfglRI1nwSQniOA54OeXPrrzymPWnNcU5mF8zgrO4hLiChaQpKhggjINaf6Rdmo9nlMTbegNMSiQtsDglY48PLx8xradpiOwoxafcDqs515yTwHP/rlitd9Kd4Yfci21hYW4youPY/NOMAeXiT5qwnKNsGJZjnxm0ddTSDoWWsV0Rk+GwzUX12LXNT+xHvrtf64/dNQFT+xHvrtf64/dNcss/wB9g/U3rW+znu0T6T1Lfgr7XwV9r6AXIl8rz7tb75rr84VXoKvPu1vvmuvzhVaHyw90h/V2FbXyb94f9PaFDV3RYUmc4W4TDj6wNRShOcCumpzZ16IymYJTrbbit3oDy1pbICsqzp4kjqrm8tCZGjBjzQHZ2rdZiI6FCL2ipCi026U5p0xnTrSpSfA5hPBXmPOsu6Qbop5Ui5RHW1lGokowNKQE58g4eerHOv8Ab5cd5hJbCZCJRLvELQSvUhPZhRAqNTOjyHAyuUhAdtCY28WTpQ5wODw8VZZ8nKsBY2LWtM4xoe/ZesY2amHEOdDp0HDxm1KGTapyy6ExHlbkAuAIJ0gjIz9BzXV3G+UFe4WUBve6sfmZxq8meFXpi821uXJUZkUoTIQd4oqyUhgIJbwOKs5AzUPHmwkW7emUgLRBTH3BzvCoOhWeWMY8dIlnSrcIuZxxGbBGT0w7GHozHOodNgui1pQm3SStSNYG7PEdtYr8ORGAMllbQ1FI1D84cx9GR56s4mRo+0DEs3VL0dyQ69pSVFLSVJONWfzuQx4qx4Ui3O7PMsXBxkuNOPqIKlb0EgadOOByRxz2VG+RlyS1j6G+8kUuydGmp3XqRs3HAD3suuwBrfXTopx2KuvsOR3VtSGy04g4UlQ4g1wqS2hktTL5OkRlhbTjupCh18qjaxMZjYcVzGmoB8YXLJwnOfDa511QOpMUpSoVIlMUpREpSlESlKURKUpREr0Lsv73bX82b+6K89V6F2X97tr+bN/dFb7yO94i7B1rUeUv4UPaepS9KUrqK0VVDpL96Ur9a394VpIVu3pL96Ur9a394VpIVyPlb+YN+kdZXQ+TvuZ+o9QX1KStaEDhqUBnszXo22w2bdBZjRUBDLSAEgD6684+Th2Gt1bKbawrvCaZmPojz0JCVoUdOvHWM9tXPJGYl4MeIyIaOdSleIUHKKDFiQmOYKtFa9hWULlMaEu4PPByM08tkRggDiFBKcK58zxz/Cje1iFuNIMVYwoJeOsfg1FZQB4/CSforsestsfdeWuUvS4SoIDw0oUcEqHj4dfjr43YrU24y53SolshSgXRh0hRUCryKJPDHOt2yZwOoxwptrn4bO1aqDLlvrC/Zq8f6WFbNqntwhU9ta3nUl0JGkJSndqWMY7dJHHjXc/tk00UpMValFQ4axxGhKjjtPh4A68V2e121bgtiU4DwCF74akJAKdI8WFEfTXSzszbW3VLVPdWCUlILoBGEhJGR1EBPmqEC0WMDQ4V03eNyl/8Nzy4tNNFCsiTtM60zJkMW5bsdlakhwuhOrSrSfJx5dorh7b2t7JZXGUHGQRgOA5WClJHiGVDBrvVZ7aruhKpSy08VHd74aUZVqOB4yK4KsVqcdfcXJUS6VEDejDZUQSU+PKRzzyqZwnq1a8bxr1bFE3yanrNPHV913vT5Nwsj0i3JcaloKxu0FBOtJIKcqGMZHOsyzSDJtkV1T5krU2Cpwp06j18OrjWILfBTb0xG5ikaV7wOh1IXrJyT2cST1Y41lwhCgRWo0d1AbbGE5cBJ8tXcIRBEDnn92hvz7FbvycghovrozKO2xfdasa22HFNrkOtsa0nGkLUAT5s1MQ4zcOM0xHQG2WkBKUgcABUbforF3tb8RMpttagFNr1DwVpOQfOK6LNtRGmoEee4iJcmhpeYWoDj2pPJQPVio+cZDnSXn2gAOitRtwOvoVeQ58sA0YE14UOzN/tdsvaRuO28Wmi8ppwp0hWMgA/WSkiu6DfESlzAtstNx06tWc5GVDz+D9YrqlW21SlrcLyG1qWFEtuAcQFD7FHz12wo1ugKfLD6CHjkhTgIAJJ4fSTRpmudq54yf8Aa9cIGRc01/1913KvcFC9Kn8HB/NOOGfF4j5q4+z0DAJeUkYKuLahjGefDgeB4ViKtNp1kpeS2CFApS4kA5JP8T56OWu1uFRMnTqByA6MHOrj9Go17zs3+lU5Ev8AqWZ7OQMZ32AWyvJQRw4+LnwPDxVmsPokNJcZOpChkHB4ioYWu18f94SQpsoWN6PCHHifOfFWQu5Wyyw8vS2WmUZxlwE884AqWHGiNqYxaBtVL4bHXQwSdi1n0oW5qJeWJLICTKaJcAH5yTjP1jzVR6n9rtoPbFdlSGgpMZtO7ZB547T5f4VAVxa1osGPPxYkH2Sd+C6dZ0OJClIbImIG5XPow98x+bL+1NbpFaW6MPfMfmy/tTW6RXSeSn5d/UexaRyg996AlKUrcFryUpSiKB2J959g/u6N/hJqeqB2J959g/u6N/hJqeoiUpSiL51VRulT3us/OkfYqrz1VRulT3us/OkfYqsNbX5bG2FZGzPfYX1BadoaV8NcKXWArLcLFDaYlJt/dTkyO4y3hZSUrLgzwAANR3sBdO6u5REXv9G8CdQxp5Z1Zxz4c6m2b9BYuEt9TpU2uTFWnCT4SUJwrzZrsC4U6Hc2G5zLcZqK2N4hhSW0EvZwEnKj1ZPbW0PlZOOascAb7gQK0JpvGfNjnWusmJqDc5pINLyCcadpN3RmVcTaLgpmQ6mM7u46il08tJHPhzOPFyr43aZ7q9DbClKIbVgKHJZwnr68jz1al7QWx9Epxx9CEqekKCFMqLikrQEjSocE5xxz1VH+y8aPAVJiSwZxZioSwptWUqaIJOeRBx21A+Skm0pFqNow1dVMdSlbNzbqgw6aLjjdjqxvUCLfLMfugNKLGhS9eRxSlQSTz6iR56SYEuGlwyWlNhtaULyQcKUnUBz6xxqxjaGCmAjcxmWnExX0dzLSpaCtTiFDOeYIBOM4GKyVXm0y5NxMl1gsPvsuBLsdS9SQ0EqCMDwVZyATXnkMm4ANjXkDPdgT19K98smmk1hXA6DXEdmfBVqPZLlKUUx4q3FBtLnBQHgqHg9fX1DnXRCt8u5PKZhtF1xKSpSSoJCQOeSSB/71ao99tmNBeQ0lCYy21vMqc0lCCCAB+cMjBPDhVcgy2m03UvLIMiKtDZI90oqSccPJUMWWlYZZSJUGtbxmrTZgpYcxMva/KZQilLjnx3di5JsF0U9JZTEcLsb8anUOHDI6+Jxx4V0m2Tu4hN3DnchON5nx45c8Z66tyZsBz/4kuWG2GJ7a0jdqJdKWEgpHYcg86ik3SEmAXt+TIVFRH7nCDkEO6tWeWMD66uIsjKMr+0zOOI6NvbiFDDnJl/7mcDA9PfqwK6H9k7izampZjr3xWveI1pylAAIOM5zxNR6rLcUNRnTFd0SVBLRGPCJ5cOrPVmrY7JtzDbN1TcA42Zkp1DQaUFKK0AaOWARkZPKo8XK3t3KLce7XFa1NByOlsjdhLekqV1HB5YqWYkZNrhR1MP3m4UHrfbpFyjgTc04Xt05jjo+/RioJ+0T4zjrb0daVNIC1gKBwknAIxzyTjhXarZ+6IkIjqhrDq0FYGocUjgSTnAwcc+2puHeoFqQhpDzc5MeKhtKi0dLqt9rOAewZxnrFcZMy2uvMst3BBQFvv63I6i2orWCELTzPAH6QKh8ikskHnL7qjKbpwrvv1awpBNzVaFl2mhv6PGOoqANqnhxKCw4lalLSEkgHKBlXmFcEQJbkpuKhpRkOoC0IyOKSnUD5uNWpW0tv7oJQUKbW7JUXHGiVoCmwE6T1ZP1YzXKNeLM2uFIfcaL7TLSApDCgtshopVrVyUOQGM175vkiaNjYEZxhcvBOzQ9qFmOY45ujVj1KqqtU1MFM5UdfcisYcJGOPDOOePHyrDqyyrrEdsLTbTyESu5m462wyreHSrPFZOnT14HHNVqsVNwoUFzRCdlAgb1kpaJEiBxiNoQSBsSr30U/l6V81P3hVEq99FP5elfNT94Vf2F+ZwdvYVbWt7hF2doW4aUpXclytdTv4pz+yfsrzSv3SvL/ABr0s7+Kc/sn7K80r90ry/xrm3LL+B/V/wBVunJn+L0dq+VLwrMxIhMvy5qYqpLi244UnKSUgElSsjSOOOvnURVgjIiXGywWJE1qKIjzynwo+HpUARpH53IitIk2MiPdlCpAuqaZx2VW0TT3MaMk0BN5AqcDmoc9BgsNTN6itp3ibgwjGRnWkYAyfMM+auDbt3fcS005OccWnWlKVLJUk9YHZUvHnoeVbWnJXA251lxRUVBtRK8FWM4wCM+I1KGGI0d5wTYzaDDhstvl3QFEEKVgnHDSk1l4cmIoyocR1NFf011bBo2rFvmjDOS+GK6aa6Kqb27ht1zeT92yohxWpeEHsPZX1Ll4LhbSufvAoJ0hS86iMgeXGT9FWu6So8Zqe0XmW5CXZSuLxyUugFOEDgvII4k8Kjto7rDksTEwN2293SyreodJLuGyCrxY5cK9jSbIINY5qM1dvdT73LyFNOikUhC/Vhh48VUM+u8wwruldwYCcata1pxnlz8hrpVOuSCgKky07xIUgF1Y1A8iONWkTIE2ZfES3oz7LslpSN9IKAUDVkpI5kZ5eOoS7PRVzrZ3G9vGGWGkFRPEYWefYcYz5at48Dm2ZbIpodd/tUv61cQY2W7IdDFdl3s167updLqb4wttt72RbW6cISouAqPYO2uKF3lyQqOhc9chPumwpeofRzqyxrxE7rc7okoWhUyVoKnSMBTeEnVxKRnr6q5JWlxqc+ibFZQpUVhtfdGB+DIUpIWrivh19dXnkTHH1IxN+kG6leu5Wvlbmj14QF2jPWiq2+u5Zcd3s7ctqKXF6l4Sewnqr4ti6yy0h5ua+VJ1tpUFKyntGerx1a5rsa3N3Fl55su4kpUhUhWoKWSUhKBwUCCDk8axXLg1KuN9bYnts75bRjuqe0p0JUCoBXVw6qjiSLGEMfFJJzVGgnjSg14nMq4c291XNhgUvrTZo212KuseyjyFGMZriEKCVFBWQDyA4dfGuJduQaLxclhrnr1LxwOOfl4fTU+9d4yZlvebf/AC5PPOpSceCVpIJHk5eSuMydFt8GJDdW1cGnEPCQIr4ykFwKThWOfDljtqEy0IB37Y0bnrdmp0X0z4KVsxEcR+yFTmpfnrjdW7VioUC7EupT3aSyPwoBX4Hl7K+JN1LbTiFTS26oJbWCvC1dgPWauAvEHu24uNSWEkTS8hxbxA0loJBCR+M45Gmo+PMaD9sleybTcRPcqVRivjlB8IlP5oHPPXmpnSUIG6MTjnGmlcfF2xRCbea1hAdB0VpcN2pV4uXINb0rl7oZ8PUrAwcHj5eH00WLmtYac7rUpZKdCtZyQMkY7ccfpqxvz4VyjOIZdYhLkR1MoaW74Deh0KByeWoEnjzIrL9lbem4OlTzThXLeLD4cwI+WgNePzgTw49leeQwzjHuuz6dW7fevfK4g/hX35t2r/AFdfjQ6UHL6BStaWfWTb/wAoRP16PvCvSCeQrzfb/wAoRP16PvCvSCeQrpfI38ONtHUVo/Kb24Ww9i50pSuhrT1qHpY/LUL5t/mqg1fulj8tQvm3+aqDXD7f/NI20dQXUrI9whbO0rtjx3ZbyWYyC46oEhIPPAz9maKivIMfW2R3QkKa4+6BOPtH1VlWSU1CukZ6SopaSSFkDJAKSM48WfqrJuL8VMi1IjSBJbitIStxKFJBIWVHgRnkax0ODCdAMQuvB7R2V2UvV2+LEbFDA2oOem3PhjTesQ2eb4WYyvBU4k5IHFAyvr6qkLXs47LjvSH2ZC0tpQUNR0grWFAkHicAYHl4jhUrI2hgzZgceWhkBySwlTbSsBpwcFlPWdR49dG7jbEqYZ9kglEQxnN6Gl4cLYVqAGM54jGazMOTkWRK5dRmvGjv7NNFiok1OOZTIIJGYHT4136lXmoVybtMh5tlYt7qgXVYHHSeB7cAnnyr45YriyY4diLSZJw0OB1HGceI47amZF5hv2chDqGZJaWzo3JLigpwqxqzpCcHj18Kk7hcINqvj4cll1TkwuPBDavwA3RRx7eKhy6hVAkZV7QTEqKNzi4mtQON2bFVmcmGuIEO8k5jmp9r8+GKrDezF2cdW0iGouN6dQ1pA8Llgk4OcHl2VjotE5yI7LRGWqOySFr4cCOfjOOvsqYjzIFvYjx0XBUsMy4zhWUKxpTq1ac8cDP1nhXMXSCqAlSpBQ7Hbltpa3Zy5vSSkg8gMHjnsqLyOTIHr0N9fWbdfszC/E1wCr8qmgTRlRdS4iv++GdRPteueqOkxFJVI4NalJGeGccTwOOo1yc2curfdAMNWY4y7hSTjhnqPE4HIVO7SPxYk+SyJW+dcuLb7iQgjdBKQDz5nj1dlYTk2BLTJ1z3Ihbmvvt6EKKnUqGBp7Dw45xwNVxJKThvdDyrx+pvd08MV4ybmXhrsm46j/vVxwUULJcS82yIjhccZL6Bw4t4zqoiy3ByK1KbirLDqwlC8gZJOB48E8M8qsre1zaJLDBKe5gwlBf0nUkbrBRjHLWBXQxeYSYFvy+2262mO06gMKLhShwE5Xy04GQAM5r0SVnkmkXTnA0dB7ehDNToAJh4006/tsz4hV0WuYWy4GCUAOEnI5Nkajz6s/XXSqO6mOiQpBDK1FCVZ5kYyPrHnq4M7QwHy3vjGi4RMRjudRb8Mp0lSQOOcHNRF+mW9+IxHtZGluQtakpQUp4oQCQDyBIOB1VBMSUrDhGJDi1prGr7qSDNTD4gZEh0rnocL/soGlKVhFl0pSlESlKURbg6Kfe+/wDOVfYmr311ROin3vv/ADlX2Jq99dd1sT8tg/SFym0/fYu0oahdrve1dfmy/sqaNQu13vauvzZf2VfTnu0T6T1FWcv+MzaOsLz8KUFK+fF2MqbtsW7W6N7KWyQmOQgr0JdAcU2Dgq0daQc8ayx0h7QY/wCNQcf/AKKfVUlGaSbJGWuE4Aq1uJ7u1HQga1ZRjlk8u3jWTIg/7+hcqG0hmPLdLH4FKQWEtEgn4SdWnic1uEOVmIcJvk0ZzQQM5pfupxGg4rV3zMB8R3Pwg680NBm316xowrCd8PaDH/Go9Cn1U74W0Gf+NRn9Sn1VKRkuyQmSzGZemOtQ95+ASfwatWs6cYHVk4rgqJb0wUKSMOiPPLQS2koUAtQBJ55HDFAy0CARMuv1nTS6/wD0qTEkRcYA3DRXR4xUd3w7+R/xqPQp9VO+Ffzj/fUeL8Cn1VJRpC50m2pfS2Vm2LfRu4yFEu8RkJx4RwOA8VZceGVTVFq3p0OTUNzAplJIb3QJJA4Iyck45VUyHaEQAsmXUrr0A4V19qOiSTDR0u2vRpI0at9yg++HtB8dT6FPqp3w9oc/8aj0KfVUjCsbMj2ElgKQG22CrU0N25l0jGrrVxzjHKq8ufbmnHEOWZp5aVqBX3Q4kq49gOBVpFiWhAa10SZLQ7C92gHNXTT/AGrmG2Siuc1kAEjG4aSM9NHFSHfD2g4/76jx/gU+qnfD2gzju1HoU+qpS3u2hLNh7tjJTIA1MoSjIe1uqThR/wCXgePZXGbEQLE8IsXeJWHtWGE4S5viAd5z1AYASOeauQy0CwvE0TdXE6Ab79faoC+SDw0y4vNMBpI7OxVw7UXQT1zmpW4lK4OLbSE6/wC0ORrP74G0Gf8Ajh6NPqqf7hW1LjMyISWozEttpvUyAMFg5BOOPh44nrqOjQo0KGkXuO42hqC0t1IbAX/xCuee0cPJVIlp+GTSYcMSa1GHTn06sF6ZiTfSsEHAZib9CwO+BtB8f/8ALT6q5e3/AGh+Pf8Alp9VS79tXrSpbDbm4RPD60NjSk4JRns4EYqgjlxqynI1oSZAdHcak5zmA161dysOSmgS2E0U1A6e5Wf2/wC0Px7/AMtPqp7f9ofj3/lp9VVmlY/znP8Aznf8ir7yCU+U3cFYntur++2ptVwUlJ4EpQkHz4qvKUpaytaipSjkknia+Uq2jTMeY/FeXbTVTwoEKD+G0DYlT+xHvrtf64/dNQFT+xHvrtf64/dNTWf77B+pvWopz3aJ9J6lvwV9r4K+19ALkS+V592t9811+cKr0FXn3a33zXX5wqtD5Ye6Q/q7Ctr5N+8P+ntChqUpXLVvqUoSB1gV8yO0eeiL7SvmR2jz0yO0eely9ovtK+ZHaPPTI7R56XJRfaV8yO0eemR2jz0uSi+0r5kdo89fcjtBovEpTI7QK+ZHaPPRF9pXzI7R56ZHaPPS5e0X2lfMjtHnpqHaKXJRfaUpReJXoXZf3u2v5s390V56r0Lsv73bX82b+6K33kd7xF2DrWo8pfwoe09Sl6UpXUVoqqHSX70pX61v7wrSQrdvSX70pX61v7wrSQrkfK38wb9I6yuh8nfcz9R6gvhOBmrE/YUuHuO3MKclNNtOPPuPJSg6xkJAPWSQBxzVdVnHDrq0G626TIlIkSHI7TgirQ4GtXhNAZTjq68HxVgJJsF4c2LdWgzVwdXHC+l9FlJt0ZtHQwTQE9NRjTHPd3KITZZyojkrc6WmyoEKUAo6T4WBzOOuuD1qmMKdS434TTyWVAKz4ahkCpSdcrfc4e8eeeYkMKkFDKU/jN4vUPC5ADr8lWEMsOPd0yluw9c5p94OoGE6GlKwkg+FnHPxir+FZ8vHdSG40FL6jODfSl1+bpVnEno8FtXtodFD333ZwFU17O3BD6GVIb1LbU5qDySkJScKyrOBg8K4J2fuR3/+7lKmFFKklYBJAyQkZ44HHh1VYDJtbUSMsT0uJw80l1UYqDalLC8lB5jBx5ayX7vBWGLw4842hEl/ctbvi6d0hHMcE9v0mpfN8kRe/QaZQwNK7sdeGKo8tmq+xpGBxv156U1YqrJsU5TDL6ktoaeKdKlupGnPuSrjwBwcE12r2ZuSHnWtDSltcFaX0nwiD4I48VcDw58K+3GTBkxGn0SXjL3LLSmNJCU6Bgknr5DHlqbh7RQGptxfXILSHJYeSksay4jSQQPgq486ghS0i5+Q91BpyhfcdWkDfsUr5icazKa2p0UOka77t6rbdmnOw0y0NAsqIxlY1EFWnVp54zwzQWaad5hCcNrdQrwuRbGVeYVMpvsP2JjNhRafaQlkoDIKlJDmri58HHV21kq2qYW6p1WgKQ9JLYDAAKVIwjUOsk88162Us8gViUNG5x0o6ZnamkO6/MehVh23SWYxkOJ/BBLaidXUsEp8+D5q7Y9kmyVtpbbT4bIe1KcCUhBOASTyyeFWKPtFCe33djzbRcajakmIHEK0BWtITyHMYNdbF9toW41jcx3IjTY3jW9DakOFWNPXwIwe0UEnI5QPO3X5xr+yeVzmSf2d41FVR5pyO84y+kodbUUqSeoiuFZE98Spsh8KWsOOKVqX7o5PXjhWPWBfkh5DbwO9ZhhJYC640FdudKUpVFVWlKUoiUpSiK59GHvmPzZf2prdIrS3Rh75j82X9qa3SK69yU/Lv6j2LnHKD33oCUpStwWvJSlKIoHYn3n2D+7o3+Emp6oHYn3n2D+7o3+Emp6iJSlKIvnVVG6VPe6z86R9iqvPVVG6VPe6z86R9iqw1tflsbYVkbM99hfUFp2lKciD9NcKXV1Nt7LTFvtMF2I264dOlTwylfA6D2KweVdQtExBS0w82tElS0Zbcyle7Gojx4yMeMVmu3a2+zca6Nd0KdXIS9ISpOAgY4pHHjxzx4Vm2AB2A086y8Woy5KkOoI0J1N5OvrHVjtrY4crKRInNwzfXMTh6urOCepYJ8xMw2ZbxddcRnv15jTbioFFiluW8TE7opUEqS3r/CFKlaQrT2E8M12P7PTI6sEtLGhxRU24FAFAypJx1jsqdTMtcRp5liep59mIylOWsIWW1hzAVnrPDlXRI2oj92pkRVu6ktP6ctJSEKWOA0jgePMnnXrpOQhtGW++7ODnvXjZqce45LLrzgdFyhfYKUTG4I/3hbaEeF1rTqT9VF2OWmGqUd3pAKi2FjWUatOrT2Z4VKJ2rWLrGkrCHWdLG/DjQPhoGCpPYeeMdtfJG0TD1p7nG9S+lG7CQ2kBQ16gSv3WP+XtqHmbOLXUeaiv2OvHgRrUvOzwLatuJHQL6+OlYMjZqdGStStyvdoWXA24FFBTjKTjkriOFcFbPy0Se51Bve79DChrzpcUMgHyddSpv0CLMmz7aZAnS0Oq1LSNLSlYwnHEHjnj5OFcmNoLcueX5W+aHdDMsqbbB1OJThQIzwyeOak8ms8uAy8T8Wa/PThmqozMTwaTkZtGfRiohVonJti3lKSGE5dLO8GogHQXNPZnhmuuBZpVxYW7HDeAooSFLALigMlKR1kCpOTf2JFl7m/CofDZaCEtpwRvNWSv3WP+Xlmuuy3iJAjM91b3exH1vspQkEOFSNOknqxgHPGoDCkzGY0vq3JFb8+itDTPd33ziLNCG45N+VozdtTQE5q1zLFXZrgYDCwUraKkkMpcypBc4JUU9WrA81c0bNS3XXGmnorikq0AJfHhOc9Ce1XPhUxIuUO2blJU66++1BU6nThKEtgKyDniTWJZNoI1scddXvUO90l4FDaVb1PUgk8U8esVcGWkWRWsiP234U6McLjhSmpW7ZibdCL2N1i7T08c+KiE2iSpAWAkDcb/AIn8zVp8+a7hs/L3rjX4JJbfWwsqcwEqSnUST2AVIe2b/wCGiFqO67jDejQPxm81c+eMV2yrxapCshUpJelqlOHdjLKijAxxwoA+TIqIS8gWij8wONL8/jN0KQx50GhbdU5syjm9mpy3VtgsBQKQ2S8BvSoZAR25FYqrTIS2tw6dKGUPEZ5JUQB9OTVlZ2shNTVScvpeStCi6GUFUnSkDSc+4BIzwrCZuMCVbpaXHnGJq4aWw2pHgEtq1DCs8zjHLrqR8pIEEQ33+tnxxpfu2qlszOA1ey67Nv7dmdRw2emKfcZwjW2+tlXhcNSUFZ+oGsCRFcjJjlzGH2g6jB/NJI/hVnXtHb0SUyGe6FqeluPvtlAG7C2iggHPHnnq5VB3iTGfXERCWtxmPGSzrcRpJIJOcZ8dW01LykOGTCfU6K6aU4VU0vGmnvAiNoDq8Z941KOq99FP5elfNT94VRKvfRT+XpXzU/eFV2F+ZwdvYVVa3uEXZ2hbhpSldyXK11O/inP7J+yvNK/dK8v8a9LO/inP7J+yvNK/dK8v8a5tyy/gf1f9VunJn+L0dq+Vlx7XMlRnZMdhTjLWdSh4hk47cDicViVORpEJ6zsMyJjkR2I48sJQk6ndaRgAjgOI45rRJaHDiOIeaXaade9bXHiPhtBYK1NM5p0C/wD2utm2Xe1Fiaw0W1lSQ2UqSo5WOAKfGM8x11xukO7OOvPXRCipKAtasjSE50jGOHA4HDlUq1fIbMtx9S1KTvYagAnmEJwrzVyfuVueQ7AE5DbDkcpS4hlQbaVvAvGPdcccT21mTLyphFjYuc3ZQxvA38FixHmecDnQr9NDWl13QoFVonGTuVMqU8XtxgqySvGceauHsTN7kTL7nWY6jwUOOcnAOOeCeGe2re5Ot0e8rcfnIQ2mamc0sIUoOIU2Bp4clcAePbWJbbvbI0JtK30NlSG0LG4UpxKkuBSiVfBOngB2166z5QPLTE+LEitRgvGzsyWgiHXDMVAP2K4RVJTIj6CW1uY1A4Sn3X0jhkVjsW+TKSyphorDzhbbIPNQGSPNVjh3uIXI5W8lk4m6962VpTvFAp1Acx21kMX+2Qno7cXdbkSFKdVuDhOW0grQDxSCoGo/IZJxyhFoLs4rm4YqsTc2BkmHf00z/bwQVV1WqamI3KMde4cICVDjnPLhz49VZadm7qt5EbuYhxaSpKVOJGccDjjzHWOdSLd3hMxW3w+XH1NRWlR9ByjdKBJzywdPDy1xal26HfoktE9chovuvOeAoJbCs4AB4548apEpJjJJfXAH1hgTj20zZ1X5TNGvqUuOYm8DD758yi3LJcg04+thS20qKSoKBzg4zz4jPDPKvlztqISUqYU8oBxTThcSE6VjmngeOO3yVLM3mG3ZI6EuoblssFlSA0d4sbzVjVyCCOfXXTf5kKRFPcUoSFvTXJJToKd2FJHA56855VTEl5RsAuY6riAcR42oyPMujNa5tBUi4GlNPaFFps85UdqQmOrcuqSEKyOOo4HDngngDXSmG+oSClskRvxv/L4Wn7cVa2b3b27bDQ7JQpSG4yVNJZO8SpDmokr604zw7a4Trra0sS+5nGnZL2CpbLJQlYDqVJTg/nAA5Pjqt8jKBmUIuauIxp37VS2cmS4gw891x05+jwQq+/ZLhGwH4ykZbU5xIPBIyrPYQMcOfGvjdmnOvbptgqcygEZH54ynzjNTb0y2C5SHk3Fbjc4yCrDagljeJ4ZHMnPPHVWaq7WuFJ7pZnplalxgUIbUCkNoKVHiKqbIyZJrEoK/E3CmKpdOTQAoypIrgca4dF+1VL2Pklnfbr8Hui9qz+YDpJ89dciM9EeLMlBQ6kAkc8ZGR9RFWNVzgwW2kMvNzgxBcaCVNkIcUpzISQePI5+ioi/Smp13kyIyitpzSoHHI6RkDxAggVYzMvAgwgWPq66oqNF/FXcvHjRYhDm0bfQ0I2YqOpSlYxZFZNv/AChE/Xo+8K9IJ5CvN9v/AChE/Xo+8K9IJ5Cul8jfw420dRWj8pvbhbD2LnSlK6GtPWoelj8tQvm3+aqDV+6WPy1C+bf5qoNcPt/80jbR1BdSsj3CFs7SlKUNYFZZKUzTNLl7RK5uurecU48tS3FcVKUck1wzTNKmlMyppfWl6UpmmaXKqi5uOrecU48tTjijlSlHJNcKZpmvSSTU3kqkAAAAXJSmaGvF6lKZpmi9olKZpmiUSlM0ovEpSlEW4Oin3vv/ADlX2Jq99dUTop977/zlX2Jq99dd1sT8tg/SFym0/fYu0oahdrve1dfmy/sqaNQu13vauvzZf2VfTnu0T6T1FWcv+MzaOsLz8KUFK+fF2MrlrUU6datPwc8PNQuLIAKlEAYxnkOyuNK9qV5QaFyDi0nKVqBxjIV1dlfNSgMBRxjAGeFfKUqdKUGhfdSgQQo5HLB5VlC4OiAYY4IU8XSoKIJJTpwfFWJSqmveytDSt3QVQ5jXUqK0v6Vy3i8BOtWEngM8q486UqipOKqAAwX3UeHE8OXHlXNp9xpaVtrIKVhY4/nDiD9VddKqDiDUXIQCKELLXc5jiZSVvrWmUoLdBOckKyPJx7KxlOLWcrWpRIxxVnhXGleuiPf7RVIY1uAA6Fy3ixqwtYCvdcTx8tcaUqipOKqAAwSlKUXqUpSiJU/sR767X+uP3TUBU/sR767X+uP3TV9Z/vsH6m9atJz3aJ9J6lvwV9r4K+19ALkS+V592t9811+cKr0FXn3a33zXX5wqtD5Ye6Q/q7Ctr5N+8P8Ap7QoarRsRswnaO4OGUSmHHALgScFRPJP25qr1sroontJNwhKIS8opdRn84AYPm4eetIsSBBmbQhw417dGm5bTasWLAk3vhY3YaFdXYdmscVA7jZbbKtKEts6lKPiABJPOstiPb5TDb0ePHW2tIUk7scQforHvbT29gSGmlvpjyNa0I91jQocB5SKrc623SZMkPtwnGXXWyRhwYSks43erI/P4/XXWI0UyzslkKo0Aca06KLncNnPCpfQ6a/dWiSm2RnmWnY7RdePgISzqJHWeA5cedZJt8Ig/wC7MeXdj1VSF2SYotrYhOoTqcEYBWC1laCM8eAwFVxfhXCGMuw5AQ0W8uJIIwH1KyOOeRHVVv5a5pcXwbvGrpU3kwcBkxL/ABr8FXn2PhfFWPRinsfD+KsejFUmHZJjMdkT4T0hoPAyGgR+EIbI1AZ4+Fjjnjz6q7Lhs++TIVFgqbDr7ZUEhKyUBs5zkjPhdvXxqTyuIWZXMdGf/wBVQYDQ7J53xvVyFuh9cVj0YrHbZtzsl+OiOwp1kJKxuhwzy448VV602y4N3iI9KjuIUgJ3jhXqGgMhOnOePh8cfTWe1aJkXaPuwPB6O6XVr8DBRkICU5zx4J7Oo1M2M97Q4Qf3qG7NpwHaojDawkGJmr06MVNG2w/irHoxVWetsfaO8SYymkN2q3kJdQ2nBfdxnBI/NAx9Jq51Wdm1dyXW9wHcB7uoyUj4SFgYPnGPoqubhQ3vhw3D1XE110FaeMaLyBEexr3tN4F2q/HxhVSyLNa47aUJhRW0DgBu0geSvvsbbMf8LF56fcJ59ldd3YMhtpsMlxKl+GpIyUpxxx5eWerNVoWieVZMZaSp4BeCOAGrBHH+zk+M1THeILg1kGo2fZVQmc63KdEp0/dW32Ht/wASj+iFfBaLf8Sj+iHqrEuqLmHNVuWChST4PIghKsec481YaU3jdqUpT2QkpA8HPbny9lSviQ2OLeaO4KhrHubXnOJUx7EW/wCJR/RJr4bPb/iUf0QqEPs5rXu95oDXg6sA8x9eKzbd7JiWju0qUzu+vAIVgcTj6a8ZFhvdk8ydy9dDe0V5wb1VNt9iIYt71xtDQjvsDW42gYStPXw6iK1XXoDaqc1brBPekEYLSkJB/OUoYArz+BgYrm/KqVl5ebYYQoXC8dOPSt15Px40aXcIhqGm49F46O1K9C7L+921/Nm/uivPVehdl/e7a/mzf3RV3yO94i7B1q35S/hQ9p6lL0pSuorRVUOkv3pSv1rf3hWkhW7ekv3pSv1rf3hWkhXI+Vv5g36R1ldD5O+5n6j1BOVSqtnZwEcBLanH1ISGw4CpBUMp1DqyONRJGRirR7M2sXBm5lMlUwJQVNgAJSUt6cZzxycceqtclIUCJXnTTDPS7PmOpZiZiRmU5sac1dmcUGvUoqTY5EYPqK2XW2mUvFbbmQpBVpyD18ayHLLcn1CO47vQwpTYSXCoNkI1/RwFZltkJuLXcbbD8hIt6WnUs43mUuaspB58xUk/tI1ZbzMRHJSpUh3fEICtQ3elAz4lZrLQ5SSLREc4hhpnz36rxhuOgLGOmZvKLA0FwqcM1wrjdW/gq4zs9LeeW1lhtxAQCHHQnwljKUceavFXB20TWmHN9gIYQ26pBV7neHSOHbkcfJU5E2niIkmU6HGpa90668hlKi6tI8NGDyBODkVwF7tcyNJ7udkx3n0NIWlDQWAELKgQc9dUeSyBb6j7/Wz7tGrb0KTyicDquZddmz58OlRCrDLQ8GlBGoreR7rrbHhV1ybNJiwxKd0acI1oCwVt6hlOpPVkcqsMq82xqY8S865oW+6ypCAQvfI9yePAg1HXa+sXC2IZb3iXlBoLQG0pSkoTpyVDivPVnlVMaVkYbYlH1Iwv1d+bRvXsGYnIjmVbQGlbvGbjdqVfpSla+s2lKUoiUpSiJSlKIlKUoiUpSiK59GHvmPzZf2prdIrS3Rh75j82X9qa3SK69yU/Lv6j2LnHKD33oCUpStwWvJSlKIoHYn3n2D+7o3+Emp6oHYn3n2D+7o3+Emp6iJSlKIvnVVG6VPe6z86R9iqvPVVG6VPe6z86R9iqw1tflsbYVkbM99hfUFp2lKVwpdXSvoUoJKQohKuYB51yaZcfVoYbW6vqShJJ+qsn2IuPxCX6BXqqVkOI4VaDTUCo3RGNNHOA2kLDpWZ7EXH4hL9Ar1U9iLj8Ql+gV6qq8njfAdx7l5z0L4hvHesOlZnsRcfiEv0CvVT2IuPxCX6BXqp5PG+A7j3Jz0L4hvHesOlZnsRcfiEv0CvVT2IuPxCX6BXqp5PG+A7j3Jz0L4hvHesOlZnsRcfiEv0CvVT2IuPxCX6BXqp5PG+A7j3Jz0L4hvHesQknGSVcOs5r5XcIkhTqmksOqdT7pAbJUPo512+xc/4jK9Ar1VSIUR2DSegr0xIbbi4DpCxKVl+xc/4lK9Ar1U9i5/xKV6BXqr3mI3wnce5ec9C+IbwsSlZfsXP+JSvQK9VPYuf8SlegV6qcxG+E7j3Jz0L4hvCxKV2vRX44BkMOsg9a2yn7a6qjc1zTQih1qRrg4VBqEq99FP5elfNT94VRKvfRT+XpXzU/eFZqwvzODt7CsZa3uEXZ2hbhpSldyXK11O/inP7J+yvNK/dK8v8AGvSzv4pz+yfsrzSv3SvL/Gubcsv4H9X/AFW6cmf4vR2r5WfEs8iamKpkt4krWhvUetI1HP0VgVcdkwlcaMt9twtxHnlpdQoaUam+O8B4gcOB660uz5dkzG5t/i8VzHNXUtmnY75eFlt8XGnGiryrLLG8AShRbLQIB5lz3OKk4OzKhJJnOMOx0MuOZbkAJUpBSChSz7nBUM/VXVF2lcTADMptDjqHI60LDYClJbPuVK5nhgCsuXtBCmPKQ6qWqO9HdacXu0JKNSgRpQnhw08TzOayEGHZwGXW/QTrNK9v3VjFfPE5FNpF+YYYa6bsVHO2CUuduW2WoxcldzoaLmQlRTqHhdYxjj46xEWuQuVCjgo3k0JLXHh4SikZ7OINWJjbFuLM3kZLrbJlJWtOlJUppLQRjynGfp518h7UQ2IcBp4PvGPuwWy2jSgpXqK0qznVjhjgKqMtZz3XRNNa7R135uhUiYn2i+HXNwPbv0qBNmkhCF5bwphx8eF+ahRSrq55HCvkGzyLgyXGFsjwilCFuYU4QMkJHXwqTG0TabaqAlK9w4y8FjSMlxS9SSFZyABjI+o10WO6RLY08p3fh9QUlSEBJQ8gpwEnPFODniO2rUQZIxWDKqKX308dvXcGLN8240vBuur48abuhOz8xxtlTRZcW6pCdCXAVI1jKSodWRmvvtfkh4oLsYNBkPF8u/gtBOnOrHbw5VMsbVxWExA2h9KEOtLUyEICWggEHSRxJJOeNPbTG7qUSqQtK425XJU02VkheoHQfBwOVXfk1mUHr8dXUdObVgrYzE/U+pw8YZtOtRDezU5an0KLLSmVKRpW5grUlOohOOfDjXFnZ+Y+yy62pjLu7IQXBrSlatKVEdQJxVhj3Wzl2GXpUlK33HnFkhKg2XAW8LVkcgMnh11hI2kjtxYbK1PqMdbIUlCUBJDas6s+6VkDgDwBNVGUs9oBc/8Au2aNuGdeeUzzsG37Nvd4zwvsPJ7mMjwNAS8o+Fxw2QFdXaRWbHsRQ6WJre8cccaaa3buBrWjUnORywRnsrLe2oRcENN3IvOZRIadWhKQUpcUkpKRwBI012p2htqriXXUyhHbfYeZKUp1KLbenChnAzjqNUQ4FnBwIfox2XlevjTxaRk6Tdtu8aFVFJKVFJxkHBxXyuTitTi1DhlRIrjWumldSzwrQVSlKV4vUpSlEWTb/wAoRP16PvCvSCeQrzfb/wAoRP16PvCvSCeQrpfI38ONtHUVo/Kb24Ww9i50pSuhrT1qHpY/LUL5t/mqg1fulj8tQvm3+aqDXD7f/NI20dQXUrI9whbO0rNs9sdvNzjQY+At5WNRHBI5k+atywtjbFZoZU9GadDaNTjz41E9p48q1r0eSm4u1EbfEJDqFtpJ6lHl9mK2/fY7suzzmI6dbrjKkpTnmSOVbTyZlJcycSZLQ54JxzXdq1+3ZiMJlkAOLW0HTU49CwoNssFwbUuLBirSlWlQLGkg8+IIB6x567JVlscJhTsmDEbbTwKiyOZPDqqFu5mXNcd2NCktIGpLRCSCXPA0rI6sAKGT2eOsVVulud0mRGkrQl9C38hR1kPKOU9uEY5dVbE6M1pLWwQddLsNnbgsG2GSATEI1Vv61aW7BZ3m0uJtsYJUMjLASfpBFc/a5Z/k2J6IVUgzcorUYSI01aiULJSCrCd2tOD48lNY0KHc5LLr0dEnUqJpQrinP4NI0kk88hWABzyap8rhVA8nv2Du8VVfk77zz12096uvtds5P5NiehFPa5Z+fsbEH/7Sarcu0qdbEi2QpTBTHkbrWSFBXDRgcxzVgeOsVMG47hpPc8koC3O5wEqToWS3pUU58EDC+fj7akdHY0msuD0bP0qgQnOH4x8f1eOuzrs1jbkNR1wIoedCihO5ByBz6vH9dd/tbtHybF9CKjr7a5z9wjzIjiFpStpG70HKQF5UQQeR4Z8lWQZ4ZrIQoTHve18IADC4Kze97WtIiE11lU2/WqGuVFtNqt8VqTLCluPblJ3LScZUPGcgCpKFsXYrewECC06QPCceGpR8ZJrrdUIu2bKncBMyEW2ifhJVkjzH6qnpRCYzmUKWNOCEJyfoHXVtBlZd8SJFcwEg0wFwp241U8SPGaxjGuIBFcTfjrzYKPGzVkPK3RD1/ixX32sWY8RbIuP1QqudwTEh3dR3sNsEN+DjWMAYPj8EcP8AmNToZuEezxRCJ3raMKSscVDq6ufiryG6E+tYGGr7Kp7XtpSLWuv7rv8AavZvkyL6IV89q9m+TIvoRWEh67rUoKLqcOk+4GMA8gccjkfXxrqVJvOpASHsb/CstDl1jl7nx/XVRfKj+B/aFTkxj/F/uKkvaxZ8/kyL6IVB37o9ttxirVbWUQpYBKCgYSo9hFZrD94JbLm8IDn4QFAHDKeA4cvdfRny1YyoISVKUAkDJJPKqjKyU7Dcx8Gg1im49y8EeZlXhzIl+orzU42ppxbbiSlaFFKgeojnXGs69SW5t4nyWODTr61J8hP/AF56wa4dFa1kRzWmoHeuqQyXMDnChIBp0LcHRT733/nKvsTV766onRT733/nKvsTV7667jYn5bB+kLltp++xdpQ1C7Xe9q6/Nl/ZU0ahdrve1dfmy/sq+nPdon0nqKs5f8Zm0dYXn4UoKHlXz4ux51etjdgk3uOJ91WtuKo/g20cCsDrz1Cridg9l0OpYXFTvlDKUF9WojtxmpbZZbbmztsLON33OgDHVw4/WDUVOdYZudx3jRdmqCFxAEFR1Bs4I8Wc+fx11+Ws2Rk5OGTDa4upUkVrdXjgFzaNPTczMPAeW0zC6l9P9rt73WznxA+mX666hsDsyXFNpiAuAZUgPryPozUQu9XIMfgpry2xqLTmkZccCEEIzjj4RWMeLHVXNiXKgyniy+4dUpS5SdA/Bp36QDnGcFBPM8hXmVZhddLN/wCLfH2C8/8AOAvjHefH3uUx3u9nfiB9Mv11973ezvxA+mX66gTtBOdZCWpiyopRvDnSUjWvJzpOPzOrrqSRMlPuLbk3CQ2+GE7tttvTvButRVjGU+Fnj4sVWx1lxPZl27m+PuvH+Xs9qMd5WX3u9nfiCvTL9dD0ebO8+4T6ZfrqIZut2alMNoeddIYSQlQ1FRU0pRJGOWrHHPDGMVLWmRPn2e4pZeVIdxiO47wyotpJGcdSifJyqSE2zIxyRLCt/wC6M3QqIjp2GKmOaXZznXxvo+2adQFtwtaCMgh9ZB+uvjuwGzTDanHIWhtAKlEvLwAPprP2WMgRJLElstCO+W205yAgAYA8Vdm1yXHNmrolgErMZfAc+XH6qufJJHyUxhLtuBNMkZq6tSh8pmufELnnY0rU6tetU2z7CwL2r2QVHVBty+MeOhwlS09SlE5xnsFWAdHGzo/+xUf/AN9frqfti2nbbEXGwWlMoKMcsY4VFXRx1qYpaHlBCVoO7Lik6/BPgjB58uHKo2WbIS8APdCa4nE0HimoKt07NxohaIhbTAVPiqxu9xs58SV6dfrr53uNmx/9ir06/XXdZZU11i4rBU84lfgJcVyPEEceWcZx1ZrkL7NLriO5wMJ4ZTzOogdfk9dGwLLLGvMu0V/SO5DFnsotEU3fqK6O9vs58SX6dfrp3t9nPiS/Tr9ddhv8tBILbZUEZKcYOc+64nl/1mvov846f91BOhB0dZJI5cfGfFw515zVk/Ib/wAB3L3nLQ+af+SxX+jWwONFLMd1hXw0PKJ+skVrDafZx/ZqeGHlb1lwamXQMah6xkeet7QnzJisuq90tAKhywfJVB6WnGu47cg43xdUU/2ccfrIrFW/ZUkJB0xCYGObSlLug7/ushZFoTXlYgvcXA3X9a1ZU/sR767X+uP3TUBU/sR767X+uP3TXObP99g/U3rW6Tnu0T6T1Lfgr7XwV9r6AXIl8rz7tb75rr84VXoKvPu1vvmuvzhVaHyw90h/V2FbXyb94f8AT2hQ1ZlrE3u9k2guCYk5QW+Yx/DtrDqUsyVFm6qSDhMFeSOrKkjH01zWWblxRm+wr2Ldo7siGTSubeadqtq+ka+Wpfct0hR1SEAZKgUnjxB4HHmrieli4Ef8BG86q6WIUR7D8xtlwpaiMkOhR8FTeSEBP53DhWD3PDRaktiE1qchyng6pJ3iVIcITxzjgPsrcXTFqt9mYuvpW83Gl93ii1dsOziPWgX3VpheK3XqV77Fx+IxvOqnfYuA/wDsY3nVUfPt8e3vzHUQm1NJuDLTQWglBQpByB29td8SDBk3SUmRDisx1ze5GwELJwM8EhPuVcc6jw4V4Jm2HOyPKL60w26tXVpVRhWYBlczdTTs16+BWR317gP/ALGN+0qnfYuBx/uMbzqrAtzMOZ7CMOwoyRIdeQ64EHUoIyAef0nyVGS7Q3BsTz4UiQVvNFl5KSnKCF5GDxHFP1VC6ethrctseoAvuGgO0a6KZsrZrnZJg0JNBeb7yNOqtFYh0r3D4jG/aVX3vsXD4jG86qwLXbrO5brO5OAQ+NTjqc8ZIK1JCR5CE/RmuKLPGW+zoi5bS/OS4QDgBAOgHydVSiZtlzWuEwPWprxpjdr4aFGYVmNcQYOFeFdersxUh317gf8A7CN51VF3TbuVc3WJCYzUWYwfwUhpZ1AdaT1EHsNZSbNbgpKhunFqcghTOk5bC8asnkdXiqPNtY9jCtTADwYlqzjjlLiAnzAmoo8W1nsLYkeovN2o00YquE2zmuymQqYcdp+yk2ulO8IbSlxmI4ofnFJBP11z76l2+LRP2VeusFy1xQ64Ex04TMhoIA5JUjKh9Jr6qJFEDcphsFbkSU6HSk6wpDpSnBzyAqsTFr0IMxhXXgaaOKoMOza/g+CK6Vm99W7fFon7KvXXzvq3Xj/u0T9lXrr6bLbypsLjM64rykONt6xwDKl4Wo41cUjiKwF22HOYlOKDNvUuPEWhSW1FKFLzkADJGcDj4qqfGtlg946swJ0aqXleNZZbj+D4rt6Vn99W68P91ifsq9dfO+rduqNEz/ZV66wjYose2AylNJmtw5WprSSVrQsgK1cuGK7pmzsZu5T3Y5acittOJLOFJLK9yVDnz5E8KpMe26A8/o0XVFdGbP3KrIsqp/ZYV0300X58ygb1tFcL+4ldwe1ITxQ2gaUJ8eKiqtFytsRi0SpTSWy8puKd2PdRyRxKv7X8eqqvWszzIzI1Yzspxvr0kdmGbUs7JvhPhUhNyWjN468+tK9C7L+921/Nm/uivPVehdl/e7a/mzf3RW3cjveIuwda17lL+FD2nqUvSlK6itFVQ6S/elK/Wt/eFaSFbt6S/elK/Wt/eFaSFcj5W/mDfpHWV0Pk77mfqPUEpSvqEKcUEtoUtR5JSnJrTgCTctkJAFSiVKQrUhRSodYOMV851lexc/4lK9Ar1U9i5/xKV6BXqqXmY1PZO49yi56FjlDeFi0rL9i5/wASlegV6qexc/4lK9Ar1U5iN8J3HuXvPQviG8LEpWX7Fz/iUr0CvVT2Ln/EpXoFeqnMRvhO49yc9C+IbwsSlZfsXP8AiUr0CvVT2Ln/ABKV6BXqpzEb4TuPcnPQviG8LEpWX7Fz/iMr0CvVXSYr4e3JYdD3PQWzq83OvDCiNxaR0FeiJDdg4HpC6qVl+xc/4lK9Ar1U9i5/xKV6BXqr3mI3wnce5ec9C+IbwsSlZfsXP+JSvQK9VPYuf8SlegV6qcxG+E7j3Jz0L4hvCxKVl+xc/wCIyvQK9VdT0ORHGZEd5kHhlbZT9teGFEaKlppsK9EWG40DgTtC6aUpUSkVz6MPfMfmy/tTW6RWlujD3zH5sv7U1ukV17kp+Xf1HsXOOUHvvQEpSlbgteSlKURQOxPvPsH93Rv8JNT1QOxPvPsH93Rv8JNT1ESlKURfOqqN0qe91n50j7FVeeqqN0qe91n50j7FVhra/LY2wrI2Z77C+oLTtc2mlPuttN8VOKCUjtJ4VwrsjvGNIZeTxLa0r8uDmuGNyS4B2HYuqurknJxzbVv6wWCJs9AQxGQkOaRvXccVq6zmuMa/tuqedfZXHhp1BEhZGlWlWk+Q55dtZttuDF2gtS4awtl1II48vEfHUEqzXMR1RUKj7hl8vt5UcuHe7zB4eDwyOuu7H9jCYJUeoBdTDNTopVcm/FiOMc+tXPjr7lMqvUBJSnupoqU3vEgKBKk4JyPMa6LftBDmxe6S42y2rUoAuJUdIAJJxy5jIqDY2UmtrbQtxjdqAUtYJylWlYwBjiPDFcDsvcVRndJjpecbLJRqOkJ3aUas45+DnGOurbyqeudzfR48X6lNzErgH9PjxvVpXdoKHEtrlNIWtegAqwSrhw+seeup2/2xouJcmsgtq0K8Lkez6jVab2cuMm4KdkIZaQHtShvTpUCUKyMc8FJ4HHE1INWKb3IYrncwQ28haHBkrUA7rOT1cOrtzUjZqcfWkOmNLj48a1Q6DLtp69VMC8QCl9Qls4Y/G+GPB6uNJt0ZiQUzEEPIWUBvQeCiogDB+mq0jZac2886lTRKXd4hJcUd5+G3nWPB4dmePkqWRs8V2SLCkuqS4wdYU0rThfH6uJqqHHnIgcCyhpxr43a146FLtIIdW8KbYdQ+0h1pQW2tIUlQOQR21DbU3B+JAaZt6tEyY8mOyr4BVzV9AzWfaIarda4kR1etbLKUKVnOSBUVtgy6mHFnx0Fxy3yUyChIyVJAIVj6CfNU80+J5GXYGl+kYV6ReooIb5QBiK99OxSdptEWyxksQ2wOtaz7pausk9ZNfU3aIokB3BAKleArAAJBzw4cj5qyIktmbGakRFpcZcSFIUk5BFQUuxSHN5uC2ha95+E1HrKyAU8vzh5jVbi6DDaJdoyfGC8FIjzzpvU7GktTGUusLC2lcjjs4Gu0qABqGbsznsSIwcLLwK1JKTwBVq59vOsM2CWrfJW+lQcUVZKjx4Kx1dRUO3lXnPx2hv7OtQnNQiT66s+RTI7RVYcsU5aiQ8lIDur3edXuuJ4eMebnXL2Bm+F/vPhb4ucVe6HHgeHLiM9fDnXnlMb5R3qrmYdPbU9KiMzWFsSW0utLGFJUMgitFbYWNOz97djMZ7nWkOM5P5p6voOfqrfZOlOSQMddaN28vLN5v6lRVa2WEBpKhyURxJHiz9lavytZAMm17vbrdp19CzvJ50UTJa32aGvYqxV76Kfy9K+an7wqiVe+in8vSvmp+8K0awvzODt7Ctstb3CLs7Qtw0pSu5Lla6nfxTn9k/ZXmlfuleX+NelnfxTn9k/ZXmlfuleX+Nc25ZfwP6v+q3Tkz/F6O1fK+hRAIBIB5gHnXygGTgZJJ4ADnXO71uiUqRTYLq4kKRbpagRz3KvVX32vXf5MmehV6quPJZg382dx7lB5RAFxeN471G0qS9r12+TJfoVeqnteu3yZL9Cr1V75JMfLO49yeUQPjG8d6jaVJe167fJkv0KvVT2vXb5Ml+hV6qeSTHyzuPcnlED4xvHeo2lSXteu3yZL9Cr1U9r12+TJfoVeqnkkx8s7j3J5RA+Mbx3qNpUl7Xrv8my/Qq9VY8i2TIZQJUV5krOEhbZGT2CqXS8dgq5hoNRp1L1seC40a8E6iFi0rPFkuZGRb5RB4jDKvVT2DunyfK9Cr1U8mj/Adx7k5+D8Y3jvWBSs/wBgrp8nyvQq9VPYK6fJ8r0KvVTyaP8AAdxTn4PxjeO9YFKz/YK6fJ8r0KvVXxVmuLaSpcCSlIGSd0rh9VPJ44HsHce5Ofgm4PG8d6waU5c/IQaVbqZZNv8AyhE/Xo+8K9IJ5CvN9v8AyhE/Xo+8K9IJ5Cul8jfw420dRWj8pvbhbD2LnSlK6GtPWoelj8tQvm3+aqDV+6WPy1C+bf5qoNcPt/8ANI20dQXUrI9whbO0rk3r1o3Od5kadPPPVir5E6RbzaG0x7zB3ywkaVPAtLI8fDj5qq+y+n2eh7wkAaySBkjCFHI8Y/hUmxbIikG4SHHrrFKEbtLqi2vJd0HOCeXMYPHNVWaZqDDMWWiZJNa4UoKXkXk40uHWo57yeI8MjsqANBrU5gcBhnx6FP8Afbe+S2/TH1U77T3yW36Y+qoQWW3hxbCmFlch+UhlYdI3IaGRw/O8ea6otsgOOoaVGTliAJTi3ZBQl1Sgk4J5JA1cx2VmPLbbBpzw3DHH4dF+fbW5Y0S9lEVEI4Vz4b9N32U/32nfktA//ePqr732neq1Nj/94+qoZqz2pUvcpacdblSlMMuB0jc4bCsjh4XFR58wK6YezTUmXbFgtrjONMqlNB07wauBVjqBOOI7aGdtytBGBqaXAf8A89OxBL2TiYZG2vf0ZlP99t35Lb9MfVTvtO9drbP/AO8fVVDtUVuddokVwkNvPJQrHPBNT8m1W1h3upMcOxUw3Hi02+VNrWlYTgL91wyM+OreBatszEMxGxhQXYDpzeMymjSNlwHhjoZqRXP351Od9p75Lb9MfVX3vtvfJbfpj6qiXbDbW57kTcLy/IebZVvT+BCGwocPzuJ6+ysWJbIDjrLK4w1NwBLccckFCXVEA6SeSU8Rx58KuTO2212SY4xpgMf+Oi/73KAQLKLcoQjpz4b9N23UpC7dIYvEXcyLWlC0qC2nUPkKbWOSgcV2QelO5R2UtzIzMpQ5OZKSfLjhWE3Z7T3buEMuPIlShHZUHSN1+DCiR8LieGeYFdMTZtmTItK0FtcdxppUpoOEOeErBVjqScjkag5+2TFy2xQXYXAbL7r8Qdil5uy8jIdDNMb66Nt2jap3vtSfkxn0p9VO+1J+TGvSn1VrtYAWoJ5AnFcaxx5Q2oD+LwHcsh5mkD/D6+9bG77Un5MZ9KfVTvtSfkxn0p9Va5pXnpDanzeA7k8zSHy+vvWxR0syfkxn0p9VQt+2/uV7YVHSlEOOoYWls5Kh2EnqqqUqGNbdox2GG+KSDsHUpIdlSUJwe2HelKUrCrKLcHRT733/AJyr7E1e+uqJ0U+99/5yr7E1e+uu62J+WwfpC5TafvsXaUNQu13vauvzZf2VNGoXa73tXX5sv7Kvpz3aJ9J6irOX/GZtHWF5+FKClfPi7GVatldtZWzaDHdaMmEo6gjVgpPXg/wq4d9a2D3UKYk9mE+uq9ATGkWG0CYUJEELmcea0BatQ8fEIrndbExcrhc50suthT2neIUkIaw0lWpWeJ4kDArfZWPacrKtbAiAigoCMARXGuY3bL7gtOmIchMR3GKwg1INDnBoLtYvPaVP99a1fEpfi8FPrp31rX8Tl/sp9dUWPZIjluQtanjKU008SCNASt0I0455xk5zXNnZ+Ot0J/3hxIlvtFKCnOhsAjicAZzxJ4V6LXtogEFt9M2m5eeQWWCRR11c+hXTvo2guJdMCTvEgpCtCcgHHj8nmrn31rX8Tl/sp9da/mWRqNtBEgal7mQWjkqSVJC8cMjIJ58RwrDuMFuJCivIUoqeceSQT8BQAq3fbtrww8kt9U0N2ig7Qp22VZsQtAr6wBxzGvctm99a14z3FM7M6U+uvh6VrZjhDl+ZPrqt3S1s3CWzCjPutMx32WFs6U6RqbzqTjmfBOc9tRirRbQkywZXcKYiX1NlSd4SpzRjOMePlV7EtS2GONHtIGkDNjnNwVoyRsx4FWuBOatccBmvObMrv317Xn/g5nmT/qr4rpVtakkKhyyOvITy89UxzZyIzKZhuuvLfkzCw0sYCUpBTxUOs4V1V9lWGBEccdfMpLLLG8dj60F1J16RxHDjnPKqDa1tgGpaKY3YZ+q/TfnvVYkLLJFA41w15uu5Stt6QGbK+tiEw8/alK1NtOYStnPNKTxynsBqc769tOP9xmZ8iPXVHn7LOssPLgapK2pLjavCAJQlKVAgcyeJzjNRt6hIt10kRWSooaxgqOScpB/iax5tW15BhBIDQRm01w1CnRdqCvG2fZs46oBrfW++6mOs16VsvvsW34jL8yP9VO+xbfiMzzI/1VqWlQ+lFp/ENwUvmCR0Hettd9i2/EZnLsT66d9i2/EZnmR/qrUtKelFp/ENwXvmCR0HetqvdLEMNkxrfIU5jhvFJSPqJrXd7vUq/TlS5ygVHghI5ITnkKjqVjZ22J20GhkZ12jBX0rZsrJuyoTb9JvKVP7Ee+u1/rj901AVP7Ee+u1/rj901a2f77B+pvWp5z3aJ9J6lvwV9r4K+19ALkS+V592t9811+cKr0FXn3a33zXX5wqtD5Ye6Q/q7Ctr5N+8P+ntChqkLfe5lqYkNQHixvykrWk4V4OeHk41H1NWSKZkC7NMs76RpZLYCcqwHOJHXy51ziVEUxf2RoaHqPWt0mCxsKsQVF13Sup7aS5PKQ53W6h1LW6U4lWCtOSePnNYHdr4QEB5YSEKbAzySo5I8hNWNEVKtsLi20whxTW/W01oBGsJJT4PLn1VMQYiFOvOLiju0txC+2iKlZ8IK1gpOAjPg5PVWYhyUzMuOVFNQSK35s+OrDtWKfNwJdopDxAObP0a8ehVm435qRb2osRt5nDqHSFva0tlKcAIHUMnNR7N2mx1SFMS3mjI4vFK8aye36/PVniBpq4WGIGWUR3w44tJQkkq1uJA1dY4ADq4CjEGRDhs7uEDcmoIUltbAUri+oElJHE4x9FVOlZiM7L5zDQDoBu6Hal4JiBBbkZGJznWbzUaRroqo1Pkxywpl9aDHUVNEH3BPPHlrlJuUuaXO65Lj2sgq1qzxHAfb9tXV2Dbm3AAgJWDODTaWgpKgE9Z6sccc6+i0tOR4jD7CHNEmMlBRHCEKSRleleSVjHEk9lPNMxewROvQMb7rrs92peG0oFzjDv6K4nC7UqJ3S6oMguEhng1/wAnHPD6eNS9t2gRBYfK231y1lw60u4Q4Vpx4aevGSRU+hhu7QlLeZytyEo5jR0lXCRgEJGOrA8lcI9qhxGI8eQreSWlTUoKWgUuYT+cc8MdXPjVUGQmYLw+HEuIF510GnR3LyLOS8VhZEZeDgOk40wqL96p6p0lSVBT7hC9Grjz0e583VWQ5fLi6+zIXOfU+yCltZXxSOurYmxsm4RpoQUpEdsKbWyA24SweKD1kEZPCo6RFjpsTroA7sNujlTegYSgue7CvhHhny86hdZ81Ca4mJSlTnvyb/G/SphOy8QtAYDWgzXVuIww4YKKd2lubklMhMtbUgNJaU4hWCsDlntPGsEzpCk6S+sgJUjGfzVHKh9Jqy2eOF2WORHbcYdEozHS2DpKU5R4X5vHl5alHLc33axHkw20Rm5cZMXLQGtJQSsZ/O48+dVtkZqYYHmKb9ucA7tfxXa1Q6cl4LiwQxdszVG+ubML1S3bzPfbS29NfW2EaEpLhI0nmPs81I94nRVFUaW60SgNkpV+aOQ+irXsyn2RcXInNtONvyd28EREnCQn848AhPjAzkVwRCtyoZ1cXTHh70FsBKUlaQSFZzkg8eHXXjZGYexsZsUitca5htXrp2AxxhGELqVpfj0eLtKqXd0gpCd+vSEKRxP5qjlQ+k867371cJIT3RNecCEFKcqzgEYP1HFXEQyuewZsNLUhHdm7S3GTlSEY0EI4BWMnGedVfadlLN6fDTe6StCFhGnSU5SM6k9RznI8dQzMpHlIJic4SKgZ9Fa4+LlLLzMGZiBmQAaVzHPTRxUeuZIcS4lx5SkuBIXn84J9z5q6KUrCOc55qTVZdrQ0UAolehdl/e7a/mzf3RXnqvQuy/vdtfzZv7ore+R3vEXYOtalyl/Ch7T1KXpSldRWiqodJfvSlfrW/vCtJCt29JfvSlfrW/vCtJCuR8rfzBv0jrK6Hyd9zP1HqCAEkADJJAA7TW+dltm42z8BtDbaVSlpBed61H1VodKihaVp5pIIz4q9D2a6MXi2sS4qgpC08ePFJxxB8dXXI+HAdHiOd7YApsvr2K25RvithQw32TWvZ2robviVSXg5HW1DbK0mSojQCnnns58O3FZQu8FamAmWyVPglpIWPC8lQ0mzXF1uZFaUwIq3VPJJJ1KUVBQSeHDiDx49VYrOy01L6FKWyEuOJcdIUSUYdU5hPDj7rHVyrd+fm2uoGVH3wGr/AGtV5qXc2uVQ/ZTNu2iiXFkvpWhpvUQjU4kkgJ1EkDlwycHjwrKXeYDYBXLZSCoJGV44kAgeYiqwjZW4Nx0FJjhxpsNJTqOFJDa0as44HwwceKsYbLXJ99XdCGUpTgfjVaVpKEpPLicbscOvVUIm55rADDq7x91JzEq55OXQK2vX22x1OpemsoU0cLBV7k+OuabzAUXQmWz+CTrWNfuR2nz/AF1CLsM1yNMiYjJaUpxTbpzrOtYVg9gH054VjObLTVS5bqVt6VKWtGXFHUStKgMYwn3PEjnmp3TM628Q6j/f2UbYMscX08DVtVhl3Zhi3d2skSG1FIb0H3ZKsAZ8tZrDzchlDrCkrbWNSVJPAioaPYS7akx5rhbd7oXI/BK9yoqKgM444z9VZtjgOWy1RYjy944y2EqVnIJq7hPmDEGWPVLdx8dSt3thBhyTfXgujaS5u2m0PvsJCpBKW2QeRWogJ+36q5WOys2eNhOXZLnhPvr4rcV1kny9VdG1sJ+ZZXe5E632FofQgfnFCgrH04qQttxYusFmXEWFtOJyD1g9h8YqIUdPHLzNGTvOVThX7qu8Swyc5NeFO2mtfDdoiXEIW8EqWSkAgjiOf2V3R5bMxoOxnA4jJHAdY6qg5lhkSZwdStsNkqVxPEEngfMT56yINndZtnczzuh7XvNTZ5K/n/GvWRpnnS1zLr166HADAQ+9TfCmRVaTYJf4ULfCgsIHFZ5DHDl4vro7Y5q0PJDoSVADUF8VecHlXvlMYfwjv2rzmYXzBuVm4eKup5hqQ0pt9tLrahhSVDIIqu+wE5QdBlYUtYVqCuYwrhy8YHWcVZUg6QDjOOqriFEfFBD2UUURjWUyXVWjdudn2rBeAiKCIshG8bSTnSc4I+zz1WauXSRd2bneWmIqgtuI2UKUORWTk+bAqm1xC1mwYc/FbA9mvd2rqVnOivlIZi+0R/rhRXPow98x+bL+1NbpFaW6MPfMfmy/tTW6RXSeSn5d/UexaRyg996AlKUrcFryUpSiKB2J959g/u6N/hJqeqB2J959g/u6N/hJqeoiUpSiL51VRulT3us/OkfYqrz1VRulT3us/OkfYqsNbX5bG2FZGzPfYX1Badp5BSvqThSSTjBya4UF1dWBAu+yra34c5DeFhD6Gl692ojIC0kYB89dnfB2g+Pj0KPVWdLYmQtqDc2nA0xKmoS0SQd+hWMkeLGM+Wu60b67TI7q1Ieej3N1b+pSQQjQAnh1jgRwrbWwphj+agRXsvIAqcK4i+t4NaU0nArWjEgOHORobX3VJpwN2Yim7PVRffA2gz/xwz+pR6qd8DaAcpyfQo9VS0e3zWtnktGMpMNUBTrvgDBUXQck886MfRWbcCyJKkyW1mKG5JbX+DC91u+AbA/N7CeuphBtEsDnTLxXJ04npUZjSWUQIDTQnRm6FXO+BtD8eT6FHqoOkHaH48PQo9VSaHrcu62+ItbrCP8AdHmFFsLKsIxpVjGM55+Wvg0p2cWW0a45DwfzoDYXvOBJPhawMYAqOk96xE066uc5qa9arypS6suL6Zhnrq1b1G98HaH48PQo9Vfe+DtD8eT6FHqqYkJkC5PC6IQLdok9ylGkLLW7/N/5cYxnrrmzG7vnxVQGwtrumJIS1gAtMaCOPkxx8tSCFaDjkiZfjTPXbjh1qgxZNoqYDcK5t2GOlQffB2hz/wAePQo9VO+BtCec4H/9lHqqQllI2XUWEFbCmVBZ8ANpd3p4590V4xgcsVh2iTb2NnNF3QVMqmqWkoGVakpSQPIeIPlq2c6ebEDDNOFW5VammzHipwJQsLhLg+tk0oK9Si4e010t7rjsGWqOXjqWlCRpJ7dOMfVWd7ftoc/lE+hR/pqyx3N7crm+w2S6p5hTjbQRjdlrJCtXJGeZHGsVuDMjWcoVGLUMQg8sBIxvN9nOe3QPMKmbKzsNpEOYdT1jdXMdufhoKidMSr3evBbW4X0zjZmUKdvtoccbiT/+yj/TT2/bQjlcTj9Sj/TU4qC8xMQtSQ0p2fJejYSlRcSWxpKM8M9meuq9tdHUJiXghQBZbQ6pWnVvdOSFaeGrGM+WoZnzjLQnRPKHmhpidGOJ471LLmSjxGs5loqK4Ddh4KnTe9rEoQr2VZU4pTaVtBKCtveHwSoaeAOfHRV42vRIubKrggKtzZceO7RgpxkafB45GfNWHOt7zl6jXRJSmGpyIGlE/jThAIHkwSeyu1y9tyxNittqTJDErulwngsISpKMeQGr7nIocWvjPbfQeub8RxNDsB0hWeRDLQWwmm4E+qLsKjoFR0it4WFebrtBIZnM3K4lbURSEPJQQkK1cuQGfpqr+SrhfIroh3uYUf7rKdjqYczwcHHl56p9a7aYe2MMtxNxxNf3jTHNToWdkCwwzkAAVzADMO2vUlXvop/L0r5qfvCqJV76Kfy9K+an7wqawvzODt7CqLW9wi7O0LcNKUruS5Wup38U5/ZP2V5pX7pXl/jXpZ38U5/ZP2V5pX7pXl/jXNuWX8D+r/qt05M/xejtXytq9Gez0dMEXeQkOSHFKSySM7tI4ZHjJzWqvLW3OjK9MP2r2MWsJkx1KKUk+6QTnI8lYPkwIBtEc7jQ029+KytumKJI83hW/Z/tWm53VyC+yxGirlurQpwpQrBCEkAkdp4jhXb7MwNLyzLa0snS4dXuSTgDzgj6Kx7nBmrnR5VuUyFoaWyd4T4OopOoY5408uFQzWzM1gKUFMLUwtCmRrIDgS4pXhcOHusdfKunRI00yK4MbUfbNx6lojIcBzAXGh/39t9cyllbSw+7u5w41ukt7xTynABgp1DA6+FZy7pDQpaVyWgpGrUCrljBOfJkeeqsrZCYuKiJvmA0UJKneOoKDZRgDHLJHHPbwrjJ2dusp90OojpRILoK23VHd6kpweKRwygeercTU8xpLodTXDs6NKlMCVcQA+njxcrQb3b9LJ7sZw9nd+F7rHA4+nhXFu/W51LakTGiHFaEeFzPLH11EQrFNhutrSIy96MPhZUrR4ZXkcPCJzzOOIzWO/srLcVCCHWhulOazrUMBT2sHAHhcOo1KZidyahni7XtUYhS2VTLu/3q2KzNXGM+ZCY7yHVMe7Sg5I/6wfNWJYbv7NRDJDbbSSRgIe1nlnjwGDx5ViWSySLdJfckKaUjd7pvSSSpJWpWVZHD3QGOPKu6yWt+C7JdlBhBdCEpQwMJASCM4wMZzy6sCpob5l7oZcKVrUdV/iqje2C1rg01wophxYbbUtfuUpJNVjZaKmchV+moDkuaSWs8d01k6Up7OAyaszzYdacbVyWkpP0iq7shIEeGbPJOibb8trQetH5qx2gjFex6GbhB+F9Pqup00rTpSFUQHluN1dl/bSvQpx6cww7unV4XoKzwyAkdZPVyrnGlNTGg6wvWjJHkIOCKjbta3Zz6FsbtB3ZQVlRyBg8MciONcGLK4LWYy3A08VlwKQcgKP2+Py1JzscRXNyKgeKKnm4JYDlXqczTIqse12SovB1xpSF4zkk5wkgZGOo4rhI2dmO7wJW1xUCSVHwueCeB4jIx5OqqPKY9K81xVXMwq/icFac8a5VWTs9KKnSH0DU6Vg5PhDC+Yx/zAdfAc6siQQkA45dVXMGI+JXKZkqF7Gt9l1VrbpN2dYTFTd4qAh5Kwh/SPdg8j5c489avra/SfemWrem1tqSqQ6tK1pB9ygcRn6cVqiuQ8pRAFpO5rQK7e9dFsIxTJDnNJps7q1WTb/yhE/Xo+8K9IJ5CvN9v/KET9ej7wr0gnkK2Tkb+HG2jqKwvKb24Ww9i50pSuhrT1qHpY/LUL5t/mqg1fulj8tQvm3+aqDXD7f8AzSNtHUF1KyPcIWztK7oct6BJbkxVbt5vJSrSDjq5Hh21lyb9cZaN2/Iy3lKtCUBIyk5TwAHXxrls42y7e4qZTQfZ8MqbP52EKOPqFWeJabM+mM1DCZgVMC1OZIOlSFqS19GlOfLUclKzEeFSHEoCaUqdWbpXs1MQIMT12VNBfQaT46dqqyb7cENyEJkkJkKUpzwU5yr3WDjhnrxiutq7TGJKZDb2HktBoHSCNAGAkjGCMDrqwtx4waTclwWA4qIhe6KTugtT2jOn+yKyJNshNLdYREbKH1zCtzBy1u/cBJ6hwq58im3AO57QRjnN3EnYrbyuWaSOa01uGbEa6cVDDaeYi3rbQ+rux59bjrpQDkFASMHmDwPLHCsVvaK5tMMstSdCGdOgBCcjTyycZIHjqdTAiiIywqG0FNuQSpejw1Fw+GCezlwr6dnYzXsg6FokRnVaWToKC2Q+hKhg+JWM8qkdLT7qERc2k5tPSMelUNmJNtQYefOAcfsbhouVZXcXu7mpjGGHmdG7KRyKQAD9Wa7pV9uExtxuRIy24gJUlKEpGAc4wBw48T28Kktq4kWKGe5mW2yHnWytptSEFKSMDwuJUOsjhxqaiWe1KabVLLLc4GOFsbs6S4pCilOrsV4JP86hZJzT4z4DYucVvIBqOvMpnzUu2EyM6HsuFRTs1qqnaG5ESP8AeTmQoqcOhOckYJHDhkYBxiulq7TGZLcht7S620GUnSMaAMBJGMEY7amja0qhoeMXCfY1alrSnwQ6HSOfLIFSgtkJ26bh2E1HZjy3Y6VBJ8NAZUoKV8IgjOaqbJTkTJPO6CLznVLpuVZUc3prcM13HqUCnaeYiE6EPK7sekKW46UA+CUBIweo8DyxwrGb2huTLDDDUnQ2xp0AITkaTkAnGSAeo1YYtrgNKZcQliRGEVgF5xlagpS1qGdA45IGMnliuty3Q4bMthEVte8M0pcWMqSGvcaT1ddSmVniA4xqZsT0bzn6VEJmTBLRCrnwHgUGbXRVWVKVKLRUgI3baWxjrx1/Txroq7ew0Ny6OtLjJSyZrCUBIwCktKUQPESKwoEhBkOOSLPFa1wnHglTZKSpGcKAJ4DqI68VZvs2Jl/tH3kkYHNdsHTRXbZ9gachpuGkZ7+lValXCNY48x2zSGy2MtMuSY5bICkqXgnPI8xw8VVJ9Oh1YwQMnHDHDNWMxJxJZoc7P3A9qvIE0yO4tbiMd5HZVcKUpVirtKUpRFuDop977/zlX2Jq99dUTop977/zlX2Jq99dd1sT8tg/SFym0/fYu0oahdrve1dfmy/sqaNQu13vauvzZf2VfTnu0T6T1FWcv+MzaOsLz8KUFK+fF2MrvkS3JDEZhwDdxkqSjA44KiTn6SakVbSzVreWtMda3Fa0qU1q3atATqTnkcAVD0q4ZMxmH1XUr2CgVu6XhPADmg0769asbu1CFJfZat7DUZUdLLWkHeJKcFJ1ZxwUM8qxnNqJjhQdzFSkFZWgM4S7rACtYzxzgcsVC0q4daE079/xuUDZGXb+5vr3rMkXJ+ROTMJS26go3YbTpSjT7kAdnKuVyur1zSyl1phlLWrCWW9AJUckniedYNKtjMRS1wLqh152+OrUrgQIYIIaKtuGoKa9tM7KFJSwHUkEuBvwlqCdIUfGAeHlrHYvchgIToZdaSwGFNuIylaArUM8eeajaVKZ2ZJqXm5R+SS9CMgePHcpF2+TXnmHlrTvWH1PoWE8dRIPkx4IrPjbRDdzDJjxBlgIZYDP4MnWFKyB5+fUKr9K9ZPTDHF2Vee6i8dJwHtyckCmi6l9ev7UUwnaWaC6opYU6txbqXS3lbalAAlPHhwHZUfOmOXCU5Jkad64QTpGBwAH8BWPSookzGjNyXuqPHepIcvBhOymNAKUpSrdTpSlKIlKUoiVP7Ee+u1/rj901AVP7Ee+u1/rj901fWf77B+pvWrSc92ifSepb8Ffa+CvtfQC5EvlefdrffNdfnCq9BV592t9811+cKrQ+WHukP6uwra+TfvD/p7QoauxoPasx95qA5t5yB9FddTlilrh228uMvFh7SwEKCsHG844+iuay8NsWJkk0F+24VuW7R4hhwyQKm7HWaKPgzHoD7z6EKWstLaUSSCnUCM57axyt0HeFbgK+a8kau3j11sB0LSuQ8hTabeqTMMvwwAsacJyOvjgDFcY6O7UWtlgIeYWqKoBx5JSkITlelPMderNbAbJeRzfOYYXaaX41IzbarCi0mj1+bxF9+it14pXPTQqAUO5QlSXNWPABBz9FdgMonfDuglIP4Twjj6au0lu44huPKIuDkSShhZdTkOFzISFZwDoPDjUdKuM0QLnHmT0azLYS4Wl+BgpVr4Dn48cyKtn2c2EfWcdwzNrffj2Z1cNnjEFzRoxOmhpdh2qrfhQUgbwEjKRx457PLX3LpATlwhJ0gZPAnqrYq3UKlMpcKnJP+8qYPdSCpSd2AkoIGEAnOB1VhLQmZc30R1NF8TIj60FxOUBKcKyrOFEHmR21M6yA00ETPTDVXTp0KEWnUVMPAVx100eMFSUiS2gLSHkIHAKGoAfTXH8MFhA3uvqSM54+Lx1b7ddCDFblSsRPZdYUlS+ARjI4fBzx7K5TpTsVUl9b27kMQg0lxb6VvalOAjJHDOnPLkKh83QzDyxEwzU1Vuv3bFL5e/Lyebx76aN6pylvAJ3i3MIOkZJwk9lfFbxIIVvAAADz4DqFXedDi3P2UQ+cNJuDqy+h1Kd0CgeEQfdDPUKTZFuK3dSdOmXBL61LBSpIT1DHADr51U6yiCaxKD/AH1U04bKLwWiKCkOpzjd36O9U2NGekqVHQ5ugpOohxehJ8ueHkzWTeZ7865uuu+CsEJSlCyUjAAyPFw+urPNS/JjmHMdacujzEgJBdSSpJdQpA1ZxyCiBmsVRbO3+pRSpIWBwUMag11Hlz+ukSRMJjYYf7TmjfWgxxb2hIc3zj3PLR6ocRwvrTP2KqoDyVqbbDgUeCkpyCfKK+fhCFZ1kDgrOeHiNXeS/wByOPyt6GJSmYrI1PBbiFbzwgVD3RKRknsrsYcabRPWt0ORlPS9+kOpShGchOpPNeeGMcq981NysnnMNW2mffoXnnI0yub0ffNu0qjhUhakKSp5SyMJOSSQOyuCm3df4RDmsnHhJOSatdwlT2HYjzUptEEusdyhKxqxoAVpxyHMHPWazYTrlxuSyp5Lq4953q9bgGloAgEZPEDsFUNs5r383lmtc4GjHHb0Kp0+5jcvIFKZjhqNyolK5L92rHLJrjWANxWZCV6F2X97tr+bN/dFeeq9C7L+921/Nm/uit95He8Rdg61qXKX8KHtPUpelKV1FaKqh0l+9KV+tb+8K0kK3b0l+9KV+tb+8K0kK5Hyt/MG/SOsrofJ33M/UeoJVjtUa/WmfBZtbymHrg2HG9KgUqSe3PDhVcq/NXpmI/b460qVNDUZMZQHBKXEoC8/Qnh5aw1mQob3F73lpFKEXY4jpFw1rIz8R7GhrWhwINQRXACh6DeVFu7fbRMOrbXMQFtqKVANJ5jh2Vw74e0HxxPoU+qpKbGBsb5js74O78rAYSQHd8QCXOerGAEjnms0Q1tSYzUiIlqLHmNNtamMDBYUDk445WRx7azfNWiX0Ew/McTn6dX2WI52RDamA2tSM2boUD3wtoPjifQp9VfD0hbQH/7xPoU+qs+BAejojExymSxCTqaEcOOkqeUCQlXDlzJ6jUc1HY9uMyPGQgsnfoaQBwKtCsAfTyq2ebSYGEzDgXEDE3VG3MrhvkDy8CC05IJwF9OjpXMdIO0K1AJlpUonAwykk/VWVO2y2mtziW5U1gOkHKEJbUUeI45HxVHTGTDu1kQ+3uFoYjFxKhpIOo5z4+FTMxhxtK58qE1GlsJmLBLASCE6d2ojkeJOD11VCdPPa8GYfVpGc01nj1qiIJRpYRBbRwOYVz0puv2hRnfC2g+OJ9Cj1U74W0HxxPoUeqphDJXc5Co0Zp1x2TGTIG5SoBlTQKjjHgjPM1iQ0td326G0lsR+5XH2wGUrKnfD0q48VHAGBnqqQstAOA8pdeaYnTTTv3KkPkiCRLtuFcBoro8YrC74W0HxxPoU+qo5nae6RpbsqJKMd145c3aQErPaU8s/RVpajPGU6uLAStxb8ZuSVx0k7soJUop4hGeBPZwrpYskeWi0SEBbYZGoqLY3KwJBGnVn3RB81UPlrRiU/buJFc5GBpdfo7lW2YkmVHMgV2ZxWm/vUV7ftoflE+hR/pp7ftovlA+hR/pqDngJnSgAAA84B1fnGsesI+0J5ji3n33E/vHvWVbJSb2h3NNv1BWX2/bRfKB9Cj/TT2/bRfKB9Cj/AE1WqVT5ynvnP/5HvVfkEn8pu4Kye37aL5QPoUf6ax5m2N8nMlmRcXC2rmEJSjP7IFQdKpdaM68UMV1PqPevWyUq01ENu4JSlKsFeK59GHvmPzZf2prdIrS3Rh75j82X9qa3SK69yU/Lv6j2LnHKD33oCUpStwWvJSlKIoHYn3n2D+7o3+Emp6oHYn3n2D+7o3+Emp6iJSlKIvnVVG6VPe6z86R9iqvPVVG6VPe6z86R9iqw1tflsbYVkbM99hfUFp2lKVwpdXXYtl1vVvG1ICTpORjB54qdiuu2S1tSFBhTzp3sUKaUpTecp16uQ4A4BzXftE405ElPMvtOJlzUutBCwVad2RxHMceHGsyNKS/amUOTGe5DCaYDK3RweDoJOnqwOvsrYpeVEGO9rX+sG3b+6m+qwcaYMWE0ubdWh3DVpJ20IVZWu4ofaeWH0vOo0NqKDlaNOnA7eGBWMIr5W42GHdbYytOg5SB29lXE3VqTJaX3WnUqRNDK1Lxo1IAQePuR2ViXWaG7W60mUlckdytvltzUV6UL1DI90OIzVEWRhBrnc7UCui/1anPn6ta9hzkSrW83QkDTdfTRm61WTFfSWwplwF0fgwUHwvJ218Ww83vN40tG7OleU40k9v8A11VsF+U1LumIL7WHO6HmlGTrKfwRAIPANgdnqrEaXEkR5MS4OMSlhmIl4mUEcU69Sgv84gEdtSusiHUhsTTSuoV8alQLUfQFzNBOoVp41qjrQtGnWkpCk5Tkcx/1muNTO0So6noKYboeabiIQFA9hVz8eMeeoasFHhCDELAa07tSzECIYsMPIpXN0pSlKgUyVkGfJL6ni8surRu1K6ynGMeYYrHpVQe5uBoqXNa7EA5ug4pXMuLLQaKjuwrUE54A8s/9dlcKV5UjDOvSAcQlKUrxepSlKIlXvop/L0r5qfvCqJV76Kfy9K+an7wrOWF+ZwdvYVi7W9wi7O0LcNKUruS5Wup38U5/ZP2V5pX7pXl/jXpZ38U5/ZP2V5pX7pXl/jXNuWX8D+r/AKrdOTP8Xo7V8qUjWuULS7eIrwQmO8G8JJCwTjwh5x56i6s1mu7NqtLC32hJaVMXvGNWCoaEkf8AiA81aTJMhRIh500AFa6Ddf0LaJt8RjBzYqSRdpF9R00WVdL1tNY5DcN25uvOFpLngjVgHqPDqwawE7a7RKCim4PKSBkkJBx9VWCHcRIO933++uRYyyUSEtE4WsqBUeriMjniuqJEmKt6Exw0Ey0zFqQ24AHNScN8M5I4HHCtmdBmIj6wY76HNUml4GNVgWx4LG0iQW1GegFbicKarlCHbXaIc7g8MYzlA4fVRW2u0KCQu4OpV2FIH8KmsNLWt9cllliS/EU07rSogoQQcp6sHA4iobax4OexoOTIQ0sPBT6XVDKyRlQ4Hh5sirKYE3AguieUOu1nTTSc16uoL5eNFEPmWiuoY0rozYFfDtrtCnObg8MHHFAGPqrMe2l2hYgtSn7vpU8NTTOnKlJzjVywBwPM9VcNpcdyy30uNrblT0us6VglSd2eOAcj6azY7qpNoYaefZXBMJppDanE8Hw6M8DxBxnj2VIzyrnHw3R3EgVF5xrt1A45wqHugZDHiE0AmhuGgatJ4FRSttNokhOqc/4XucoHheThxoNtNoiopE94qHMBI4eXhU0bmJkllYlJU7vpyYylLA0EpAbwTyHZWFPnORYc9QkpE3dxG31ocBUo+FrGRz/NzXr2zDAXCadQa8fVyvi8BeMiQXEN8naCdWunw+DdrWCdtNoRp1XB4auIygcfqrCmX66zH0Py5Lu/Y4JcCdKkZ6sjBq4ynxIvcJDK0OIL7zjClPpWQN0dOkDghAOMA8c1iNITKYlRbkpMmWqJHTIAkoSpSg4o51ngSE4zVUSUmYhLDMOO2tKgV07tV68ZNQGgO5gCuOFwJpoF23PcoEbYX9CR/wDE5AGMgk8xT253/wCVJH1V82iSy2La1FeS+21HUgLBzkBxePqxUJWFjzM5Aic3zzjT9R7ysrBgy0aGH80BXUNJ1Kd9ud/+VJH1U9ud/wDlSR9VQVKt/L5z5rv+R71N5JLfLG4dynfbnf8A5UkfVXFe199cTpVdJAB7CAahKU8vnCPxXf8AIp5JLj+GNw7lyWtbiytxSlrPFSlHJNcaUqzJJNTirkAAUCybf+UIn69H3hXpBPIV5vt/5Qifr0feFekE8hXSuRv4cbaOorSOU3twth7FzpSldDWnrUPSx+WoXzb/ADVQav3Sx+WoXzb/ADVQa4fb/wCaRto6gupWR7hC2dpWRAakPzGWoJKZCzhBBxjPM56hjP11JNWaew4G2ZLDbGA+JCZGGhg6QrVjnnh9NdezBSL9ELgJRheQDgkaFVLwJ1vlWucw7HkNW6M02nAcBcOp3JOcY4Z5Y6qokYEGJCynuofWpeRgATmw0mvQUm40Vj6MFRQVuBxJGkX6BgoK5vXFqZIYuUh5b6VDehTmrJHI+PgeFdAustKHUiW9u3lanU7w4WfH21O3ZEJzaJ4T962+ZKE6BgtbvKQDnOfc8fpqSkP3GJKnSJUdlhxmLJ7lVukhRQFpCTpxxAHI466l8jeYkQiIaAkZzdfWuGvao/KmBjAYYqQDmArdhdffowoq+/tZdJJkh6WtaJA4oKjpQcg5SOrkMVgSLnMlFZky3nStOhRWsnIznHnAP0Vf20JVKnOoa3ji3Wt+hDKCFNlhJwon3CSc5IqHjQHHrZ3UzHLkdNs0lxKcpCw7xGe0D6quY0jMuudGLrnHPmO3X0VVvCnJdt7YQF40Zx427VVJU1+aUqmPuyFJThJcWVED6a5GfJyVmQ5q1JVq1ccp4JP0DlV6Xb1pmLWWkNhy5uux9TQVvE7okaByOerqzXxZEGUuYhARKWIbSlPNICtalnWCnkFaQnOKoNlRg4udEOOuuG3wM6q85QqACHm7dngjBVhi+tM2tyMll0PuJKFqD34NQKtWoo+F1Z7K6bpf5dxnuSu6HkoC1FpBczugrqH0ZFWGRDKmHn2WQWGY85DiwnghW8VgHsOMYrsnPTod1iFthhq3plNtxHC0nKm1AZA+Ekg8Tx41VEl5jmw18Q5Pq0oOObCpv061SyYgZZc2GMq83nhnvuF2hVCPcpcdSVRpTzSkt7sFCyDo7PJz89cO631YJecOEFAJVnwTzHk48atioStoIkwyVLStE9wb5tpOlACBjXywnhUFtKkJu7gSAkBlrgkYH4tNY6YlY0vC5zLOTm469Sv4ExCjxMjJAdfXhqz1WIq5TFstMrlPKaZIU2kuEhB6iOyuL0+W+8p5+S646pOgrUsklJ6vJWPSsaY0Qi9x3lX/ADUMG5oz5hnx359Kyk3OalpplMt4NNEFtAWcJI5YHirrkSXJRbLpyW2w2nHYP+j566aV4YsRwoXE9JOGG5BDY01DQDs0pSlKjUiUpSiLcHRT733/AJyr7E1e+uqJ0U+99/5yr7E1e+uu62J+WwfpC5TafvsXaUNQu13vauvzZf2VNGoXa73tXX5sv7Kvpz3aJ9J6irOX/GZtHWF5+FKClfPi7GUpSlF4lKUoiUpSiJSlKIlKUoiUpSiJSlKIlKUoiUpSiJU/sR767X+uP3TUBU/sR767X+uP3TV9Z/vsH6m9atJz3aJ9J6lvwV9r4K+19ALkS+V592t9811+cKr0FXn3a33zXX5wqtD5Ye6Q/q7Ctr5N+8P+ntChqUpXLVvq73JbjkRiKrTumVLUjA45VjP2V1tOrZUVNKKFFJSSk8wRgjzZrhSqy9xNamou3KkMaARS4143neVzLi90loqO7SoqCc8M9Z+quFKVSSSvQAMEpSleL1KUpREpSlESlKURKUpREpSlESlKURK9C7L+921/Nm/uivPVehdl/e7a/mzf3RW+8jveIuwda1HlL+FD2nqUvSlK6itFVQ6S/elK/Wt/eFaSFbt6S/elK/Wt/eFaSFcj5W/mDfpHWV0Pk77mfqPUEr7qUSCVEkcuPZXyladUjBbKuxqQ6ytC23FAoWFjj+cOIP1V3ruct0SA4+taZBBcBPPws/RxrEpVYixGigJptVBhsJqQCdnT13rmXnSrWXFlQGAoqORXEEg5Gc5yCOYr5SqKk4qoADALktxTitTiipXWVKzRTq153i1Kzw4nPAVxpSp3pQXXYLmHXASQtYKhgkHmOyvmpXg+Ecp4JOeVcaUqV7QaFlouLzcF2KkqAddDqlhRBOEkY+usfeuBAQHF6U8QNXAGuFKrdEe4CpwVAhsaSQMTXpw6k5njkkniT10pSo1WlKUoiUpSiJSlKIrn0Ye+Y/Nl/amt0itLdGHvmPzZf2prdIrr3JT8u/qPYuccoPfegJSlK3Ba8lKUoigdifefYP7ujf4SanqgdifefYP7ujf4SanqIlKUoi+dVUbpU97rPzpH2Kq89VUbpU97rPzpH2KrDW1+WxthWRsz32F9QWnaUpXCl1dKYpSiJSlKIu6NJciOKWwQFKQpBJGchQwfqNdOB2UpVWUSKZh2rwAAkgXns/2lKUqlepSlKIlKUoiUpSiJSlKIlKUoiVe+in8vSvmp+8KolXvop/L0r5qfvCs5YX5nB29hWLtb3CLs7Qtw0pSu5Lla6nfxTn9k/ZXmlfuleX+NelnfxTn9k/ZXmlfuleX+Nc25ZfwP6v8Aqt05M/xejtXylKVzpbovmBXcJLyXGnA4oLZADageKQOQHZ1+euqlegluF32wXhAdiKr5gZP1mvuMcqUrxer5gc8UIHYK+0oiYpgcKUoi74cpyDIS/H07wAgZGRxBB+omscJAGMAivtKqyiW5OZeZIBys5SlKVSvUpSlESlKURKUpRFk2/wDKET9ej7wr0gnkK832/wDKET9ej7wr0gnkK6XyN/DjbR1FaPym9uFsPYudKUroa09ah6WPy1C+bf5qoNX7pY/LUL5t/mqg1w+3/wA0jbR1BdSsj3CFs7SvuSDwyPGOFfOIBHEZ5jtpSsDVZZCSeZJ8Z419K1K90onq4nqr5Svb15RfdasnwjxHHjzrtjy3oqiqO4UEpUk4OQQRg/Ua6aV61zmmoN4XhaHAgioK+61YAKj4PLjyoVKJyVHtyTXylU1XtAvutQBAUcHmM86FSjgFROnlk8q+Ur2qUC+61YICjg8wDzr4SSeJJ8ZOaUpeUolKUrxepSlKIlKUoiUpSiLcHRT733/nKvsTV766onRT733/AJyr7E1e+uu62J+WwfpC5TafvsXaUNQu13vauvzZf2VNGoXa73tXX5sv7Kvpz3aJ9J6irOX/ABmbR1hefhSgpXz4uxlKUpReJSlKIlKUoiUpSiJSlKIlKUoiUpSiJSlKIlKUoiVP7Ee+u1/rj901AVP7Ee+u1/rj901fWf77B+pvWrSc92ifSepb8Ffa+CvtfQC5EvlefdrffNdfnCq9BV592t9811+cKrQ+WHukP6uwra+TfvD/AKe0KGqc2V2bd2luO4Ci1HbGp5wDJA6gPGf4VB1s7omeb3VyZ4b7Uhfj04I+37a0axpWFOT8OFF9k9gqtqtOYiSso+JDxuH3U6rYrZi1RAqZGb0JwC684ck+XIrKb2I2cdQlbVuZUhSQUqSpWCPPWTf1Bpy2SHgSwzJ1OkJKgkFChkgeMjz1XJM6cJDwtglR2w0SywGyNDe5yDjGM6/p6q6fGhSMs/JMBtLh7IrtwWhQ4k1GblCK7eadalpGx+zEbQH4LDZcUEoClqGo9g48a7vaJs9n8mNftK9dV112YXmJDTspQSXEQ1lJJX+EbwDkcQRq59QNcnbxNjq0PvyULQptKsoVgHfqzxxj3OPoxVvzsgCcqXaBjg2nV07L1MWThAyYxPSe/wAG5WH2ibPfJjef7SvXXz2i7PD/APGNftK9dQMOXcFRW1XORLbjl4CQpIVqQd2o8DjPFYHADA5V2XBc2P3QuO/LCFPtpJdUsYQWio+5Bx4XPA8VSB0gWZfkzdza9XgqgiaDsnnzvPepr2ibP/Jjf7SvXWI1srsq9KcitRGFvt51IC1Epx9PkrptUy5O3eKmUqSFKCd42tJADe5ByRyB1/T1Vl2/XG2hksxXX1NrW65IbcRhKT4OkpPjyevtqVsOTiZJbAbTKp7IqozEmWVDorsK4ld/tE2e+TWv2leuq3N2TtlzujlstEFqK1HAMuUMqUFHiEJycZxzPVkVsXn14NVnZghuZfmXfx4uC1KB60qSCk+bh9FSzVnybnshc00BxvuGYVp09Sogzky1r384SRrOnHHMutno6sDaAlURTpHDUp1WTXPvebO8f9w/81XrrPv28Syw4hekoczp8Lw+Bwnges1iWVc1ZuZ1LU5qIbDpOAoFQ+jOE/QRR0rIMi815O3cNGxeiYm3Q+c547zpXDve7O/EP/NV66+d73Z34h/5qvXXNd3uQcI3AT4KsDQTk6lAcvInz1xXd7g0FgpClpbUQkt41YKvC+oeeqDCssYwB/xHcqucn/mn/ke9fO97s78n/wDmK9dO95s8f/sf/MV66+i73M5/AA4aBA0Y1HOOdT0B5b8Rlx4FLik+ECMYPXU0GUs2M7JbAb/xHcqIkxOwhUxT/wAj3rVe2OwDdoiLn2da1x2+LrSzkpGeYPZVCr0LtG8yxYbkuTjdiOsEduRgDz4rzyOQzXPOU0hLyUy0wBTKGC3KwpuNNQHc7fknHavtehdl/e7a/mzf3RXnqvQuy/vdtfzZv7oq/wCR3vEXYOtWfKX8KHtPUpelKV1FaKqh0l+9KV+tb+8K0kK3b0l+9KV+tb+8K0kK5Hyt/MG/SOsrofJ33M/UeoJSlK01bKlKUoiUpSiJSlKIlKUoiUpSiJSlKIlKUoiUpSiJSlKIrn0Ye+Y/Nl/amt0itLdGHvmPzZf2prdIrr3JT8u/qPYuccoPfegJSlK3Ba8lKUoigdifefYP7ujf4SanqgdifefYP7ujf4SanqIlKUoi+dVUbpU97rPzpH2Kq89VUbpU97rPzpH2KrDW1+WxthWRsz32F9QWnaUpXCl1dKUpREpSlESlKURKUpREpSlESlKURKUpREpSlESlKURKvfRT+XpXzU/eFUSr30U/l6V81P3hWcsL8zg7ewrF2t7hF2doW4aUpXclytdTv4pz+yfsrzSv3SvL/GvSzv4pz+yfsrzSv3SvL/Gubcsv4H9X/VbpyZ/i9HavlKUrnS3RKUpREpSlESlKURKUpREpSlESlKURKUpREpSlESlKURZNv/KET9ej7wr0gnkK832/8oRP16PvCvSCeQrpfI38ONtHUVo/Kb24Ww9i50pSuhrT1qHpY/LUL5t/mqg1fulj8tQvm3+aqDXD7f8AzSNtHUF1KyPcIWztKUpSsCsslKUoiUpSiJSlKIlKUoiUpSiJSlKIlKUoiUpSiJSlKItwdFPvff8AnKvsTV766onRT733/nKvsTV7667rYn5bB+kLlNp++xdpQ1C7Xe9q6/Nl/ZU0ahdrve1dfmy/sq+nPdon0nqKs5f8Zm0dYXn4UoKV8+LsZSlKUXiUpSiJSlKIlKUoiUpSiJSlKIlKUoiUpSiJSlKIlT+xHvrtf64/dNQFT+xHvrtf64/dNX1n++wfqb1q0nPdon0nqW/BX2vgr7X0AuRL5Xn3a33zXX5wqvQVefdrffNdfnCq0Plh7pD+rsK2vk37w/6e0KGrPtFxmWqYmZbSoONAlWE6gU9erxVgVZdkZLUX2UXJAUwphLbgPwVOJSfNk+audSTC+YaA/J16KAlblNuDIDiW5Q0HPeLla2elUJjoXLtLoKsjUhfgKI7MiuXfZjfJr/pBUY9bo8yDAtYWl6Pb1ugltYSHVBoLV4R4DwiePiqIas1s7slFaXXo7RjoDSHgSFuHBGsDwgnxc63N8/bLCA2KDgMBjSpwGZaw2Vst4JdDIxNxOFaDPn0K1Dpaij/8Y96QVxX0rRHElLlrdWk8wVpOaqL1kit4A153MtfFXW2shP2ca+XmyR4FsL7SHGnmnUNuBx5KidSSfCSPckEcs8qt3WpbQY5xeKDUNFdGjuvzytkbKc5rQ034XnvVxHSzGH/4170grknpWYcyEWuQsgEkJWDgeaqP7ER+5A6Ner2NMn3X5+80+bFSGz7bb1paiFb7Lk+YtreMqCeTYI1cMkceXjr2Fa1rviBrooFRXAHYMM9V5Es+zmsLmsJoaYnX1AFWfvsxvk1/0gr532Y3ya96QVUm7JCdto0pdTLCIy1OleU4dXjGnHUPHXauy20h2QhuQGI3dCXGy6CXFN6cEKxwzq7Kq85W3SvODNmGzRmz8KqnyOya0yDvPfnzcaK0d9mNx/8Ahr3pBUNO2/bVcWrla4rkaYE6HQpYUh5HYoDrHUaj/YCCq3RnFbxh6SltxtZfSclbmnRoxngOOrxU9gIMpw9yJcZCTJaIdeBGtoAherHAceI8VRxZy2YzQ10QZiLhW/o8V0KRkvZcJxIac4z5sc/imxWdHS0yUguWtwLxxw6MfZXLvsx/kx70o9VUOfZ1W+2NuyElMlUko4KBSUaEqBGO3VzqJqzi2/a8B2Q94BoMw0bFdQ7Is2M3KY26pznN0raXfaj/ACY96UU77Uf5Me9KK1bSofSW1PmcB3KXzFZ/wHee9bS77Uf5Me9KKd9pj5MeP/7orVtKektqfM4DuTzFZ/wHee9WbabbWZtGkM6BFhg53SVZ1HxmqzSlYOZmo03EMWM6p8XLLQIEKWZkQhQeOlK9C7L+921/Nm/uivPVehdl/e7a/mzf3RW6cjveIuwda1jlL+FD2nqUvSlK6itFVQ6S/elK/Wt/eFaSFbt6S/elK/Wt/eFaSFcj5W/mDfpHWV0Pk77mfqPUEpSlaatlSlKURKUpREpSlESlKURKUpREpSlESlKURKUpREpSlEVz6MPfMfmy/tTW6RWlujD3zH5sv7U1ukV17kp+Xf1HsXOOUHvvQEpSlbgteSlKURQOxPvPsH93Rv8ACTU9UDsT7z7B/d0b/CTU9REpSlEXyqN0qD/5cb+dI+xVXjNV3bS1KvGzsthkFTqBvWwOZKeOPp5Vi7VhOjSEVjbyWlXshEbCm4b3YAhaHpT6MHx0rgq62lKUoiUpSiJSlKIlKUoiUpSiJSlKIlKUoiUpSiJSlKIlXvopBN9lY5dzH7wqiVtPoqtK2Ysu5OApD5DbWetKeZ8/2VsXJ2E6LacPJwFSdlD3rDW1EbDkX1z0HELZNKUrti5gul78U5/ZP2V5qX7pX9o16ZI1Ag8q897S2tdnvk2KtJCQ4VtnHAoPEfb9RrnnLGE8w4MQYCo30p1Lb+TcRoiRIZxIHDHrUTSlK5ot5SlKURKUpREpSlESlKURKUpREpSlESlKURKUpREpSlEWTbvyhDx/Xo+8K9IAcBWhNjbUu7bQw20gltlYecOOQTx+s8K34K6hyPhObAixCLiRwH3Wh8pIjXRobBiBf0/6XKlKVvy1Nah6Vx/8ahZ+Lf5jVBravSraVPQ4lybBPc5LbmPgnkfOPrrVVcU5RQnw7TilwxoeH2XTrFiNfIMAzVHE96UpStcWaSlKURKUpREpSlESlKURKUpREpSlESlKURKUpREpSlEW4Oiof/L7/Dh3Sr7BV6xiq7sTaV2fZ6Iw8NLy8uuA8wVccfRy+irFnFd6sqE6BIQmPxDQuST8RsWbiPbgSUxUNtaP/lq6/Nl/ZU1WPOiInQ347nuHkFB8hGKvZhhiwXsGcEcFbQnZERrjmI615sFK7pcVyDKejSElLrKilWfF1/8AXbXTXz05rmOyXXELsbXBwDmmoN4SlKVSvUpSlESlKURKUpREpSlESlKURKUpREpSlESlKURKn9ice2u1/rD901AVdejK1KmX1UxSfwMRB4/86uAHmzWUsqE+NPwWtv8AWB3XqwtCI2HKRHO0EdJuW5xSlK70uTL4a8+7W++e69vdCq9AmtLdJNoXB2gVLCTuZiQoKxw1DgR9h+mtJ5XQnRJFr24Ndf1LZuTsRrJtzTnH3VOruZlOMMvtNkBEhISsEdQIP2iumlcpa4tNRcuglocKEV+1/Ws6Jd5UFttuOtIQ2tSwkoBBKk6SDnmCAOFZze1MtplYQ3HLy3UrUtTSSAEgBASnGBp6qg6Vcw5yYhijHmit3ysCIauYCdmO3SpqXtJJeVKTHQ0yw+V4RoClNhfuwlWMjJyfprEnXqZcWQ1LWhSdQUopbSkrUBgFRHM47awKUfOTESoc80KMlYDCCGCoz0Ugi9zG4CoKVNllTZbyWxrCCclIVzxmvkG8y7ewpqMtASVFYKkBRQojBUknkcVgUqgTMcEHLNwp0aFUYEIggtFCam7Pp2rOXeJiw8N4Eh0NpVpSBgNnKMdmK7pG0E6SFhxbaUrbWhQQ0EgheConHWcDjUXSvfKo94yzfrXnk0G71BdhcFLQ79JaTFjvLT3K0tvUQ2NZbSvVp1c8ZB4V3S9ppTk9b8fchpKnQ2jcgJKVnjqHIkgDPkqDpUgnZkMyA83dmCoMpALy4tF9c11+O/Ss6bd5dxbDctaVIC9aUpQAEnSE4GOQAA4eKsGlKtnxHxXZTzUq4YxsNuSwADQLkpSlRqtKUpREpSlESvQmzBPtetYx/wDat/YK0HAhO3KaxDjglx9YQMdWev6OPmr0ZEjpiRWWG+CGkBCfIBiuh8joTsuLFzXDpv7FpvKWIMmGzPeexZFKUrpa0lU/pK96cn9Y394VpOvQO1NqVeLDNiN/jFoyj+0OI+yvP5SUKKVApUDgg8MVyjlfCe2cZEOBbTpBPet/5ORGmWczODXePsvlKUrSFtKUpSiJSlKIlKUoiUpSiJSlKIlKUoiUpSiJSlKIlKUoiuXRj75uHxdf2prdGa1h0UWpQXMubicIIDLRI59av4fXWzq7JyYhOhWa3Kzklc0t2IIk86mYAdK50pStqWCSlKURQOxPvPsH93Rv8JNT1QOxPvPsH93Rv8JNT1ESlKURKUpRFrPbDo8XJecn2FI3iuLscnAJ7U+qtbyoEuCsomxno6gcEOIIr0l9NcVJBPhAEeOtMtDkvLTkQxYTsgnHONy2STt6PLMEOI3KAw0715npXpfdI+CnzU3SPgp81Yn0NPz/AO3/ACWQ9Jv5XH7LzRSvS+6R8FPmpukfBT5qehp+f/b/AJJ6TfyuP2Xmilel90j4KfNTdI+CnzU9DT8/+3/JPSb+Vx+y80Ur0vukfBT5qbpHwU+anoafn/2/5J6TfyuP2Xmilel90j4KfNTdI+CnzU9DT8/+3/JPSb+Vx+y80Ur0vukfBT5qbpHwU+anoafn/wBv+Sek38rj9l5opXpfdI+CnzU3SPgp81PQ0/P/ALf8k9Jv5XH7LzRSvS+6R8FPmpukfBT5qehp+f8A2/5J6TfyuP2XmiubbTjytLLa3FHqSkqJ81elN0j4CfNQNpH5oHkFejkbpj/2/wCS8PKY5oXH7LTuzXR5OujqHrshUOEOJSrg4vxAdXlNbgjRmYbDbEZCWmW06UJSMACu0eKnOtvsyyZay2FsIVJxJxK12etCPPvrEwGAzBcqUpWZWOXHAPmqt7WbJsbTRU5VuZTQO6dx9R8VWSnUeVW0xLwpqEYUUVacylgxokB4iQzQhee7ps1dbO4pM2E6Ejk4hOpBHlFRP1EV6ZIChxGa47pHwE+YVosXkdDL6wo1BrFeNQtqh8pYgbR8ME7acKFeaKV6X3SPgp81N0j4KfNUPoafn/2/5KX0m/lcfsvNFK9L7pHwU+am6R8FPmp6Gn5/9v8AknpN/K4/ZeaKV6X3SPgp81N0j4KfNT0NPz/7f8k9Jv5XH7LzRSvS+6R8FPmpukfBT5qehp+f/b/knpN/K4/ZeaKV6X3SPgp81N0j4KfNT0NPz/7f8k9Jv5XH7LzRSvS+6R8FPmpukfBT5qehp+f/AG/5J6TfyuP2Xmilel90j4KfNTdI+CnzU9DT8/8At/yT0m/lcfsvNFK9L7pHwU+am6R8FPmp6Gn5/wDb/knpN/K4/ZeaOZAAJPYKmrTspdry4ExYjiGzzddBQgDynn9Fb93SPgJ81csYHCp4PI6G19Ysao1CnaVFE5SxC2kOGAdJNe5QezGzMbZqFuWPwry+LrpHFR/gKnB5ONfacs1vUCBDl4YhQhRouWqRYr4zy95qSuVKUq4Ua6JMZqWw4xJQlxpwaVJIyCK1BtL0dzbY6t60IVMhk8Ep4uI8o6/LW5KHx1hrSsmWtSGGxRQjAjELIyNoR5B5MPA4jMV5odZcYUUvNraV2KSUkeeuFelyhJ5pB8opukfAT5q1A8jdEf8At/yWxDlMaXwuP2Xmilel90j4KfNTdI+CnzV56Gn5/wDb/kvfSb+Vx+y80Ur0vukfBT5qbpHwU+anoafn/wBv+Sek38rj9l5opXpfdI+CnzU3SPgp81PQ0/P/ALf8k9Jv5XH7LzRSvS+6R8FPmpukfBT5qehp+f8A2/5J6TfyuP2Xmilel90j4KfNTdI+CnzU9DT8/wDt/wAk9Jv5XH7LzRSvS+6R8FPmpukfBT5qehp+f/b/AJJ6TfyuP2Xmilel90j4KfNTdI+CnzU9DT8/+3/JPSb+Vx+y80Ur0vukfBT5qbpHwU+anoafn/2/5J6TfyuP2Xm+LAlzlhMOM8+snADaCa2Rsf0drjvNz78ka0nU3HznB7VeqtkpSkY0pA8lcj21lrP5LS0nEEWK7LIwzDcsfN29HmGGHDbkg9J3rlSlK3Na2lKUoipe2WxDe0I7rgqSzcEpxx9y4B1Hx+OtTT7JcbW4pE+E8yUn3WjKT5Dyr0Wa4kBXMCtTtPk3LWhEMVpyHHGmB6Fn5G2o8mzmyMpo05uleZ6V6X3SPgp81N0j4KfNWC9DT8/+3/JZX0m/lcfsvNFK9L7pHwU+am6R8FPmp6Gn5/8Ab/knpN/K4/ZeaKV6X3SPgp81N0j4KfNT0NPz/wC3/JPSb+Vx+y80Ur0vukfBT5qbpHwU+anoafn/ANv+Sek38rj9l5opXpfdI+CnzU3SPgp81PQ0/P8A7f8AJPSb+Vx+y80Ur0vukfBT5qbpHwU+anoafn/2/wCSek38rj9l5opXpfdI+CnzU3SPgp81PQ0/P/t/yT0m/lcfsvNFK9L7pHwU+am6R8FPmp6Gn5/9v+Sek38rj9l5or6lKlnSgFSuoAHNelt0j4CfNX3doH5qfNT0NPz/AO3/ACXnpN/K4/ZaLsWxF1vbqcsLhxc+E88nTw8Q5mtyWWzRrDAbhwkkITklR5qPWT46kgABQ1tVl2LLWWC5l7jnPUsDP2nHn7nXNGYLlSlKz6xS44zyqMvtjjX+AuJNB0nilQ5oV2ipSvh41FEhsjMLHioKqY90Nwew0IWhr3sXdrK6oKjqlR85S6yCoEeMcxVfUlSCQpJB6wRxr0yQDXANoOfBT5hWiTHI+C99YMUtGgivaFtcHlJFY2kSGHHTWi80Ur0vukfBT5qbpHwU+arb0NPz/wC3/JT+k38rj9l5opXpfdI+CnzU3SPgp81PQ0/P/t/yT0m/lcfsvNFK9L7pHwU+am6R8FPmp6Gn5/8Ab/knpN/K4/ZeaKV6X3SPgp81N0j4KfNT0NPz/wC3/JPSb+Vx+y80Ur0vukfBT5qbpHwU+anoafn/ANv+Sek38rj9l5opXpfdI+CnzU3SPgp81PQ0/P8A7f8AJPSb+Vx+y80Ur0vukfBT5qbpHwU+anoafn/2/wCSek38rj9l5opXpfdI+CnzU3SPgp81PQ0/P/t/yT0m/lcfsvNHKpC32K5XRYRAhPO5PutBCR5VHhXofdI+AnzVzSkAcOAqSHyOYHftIxI1CnaVG/lK8j1YQB2/YKn7HbEt7PJ7pmKD1wWMEj3LY7B/E1cK+Yr6Oqt6lZSDJQRBgigHi9atHmIkzEMSIakrlSlKu1AuAAAxw4Vr3bPo/NxecuFlATJVxdZPAL8YPUftrYZ66Vj56RgWhBMKMKjiNiupWaiycTnIRoevavN8u2zICyibFeYUDjw0EDz1iZ8temVISoeEAfLXzdIPJCfMK0l/I1uV6ka76e2q2hvKVwHrQr9v2Xmilel90j4KfNTdI+CnzVR6Gn5/9v8AkqvSb+Vx+y80Ur0vukfBT5qbpHwU+anoafn/ANv+Sek38rj9l5opXpfdI+CnzU3SPgp81PQ0/P8A7f8AJPSb+Vx+y80Ur0vukfBT5qbpHwU+anoafn/2/wCSek38rj9l5opXpfdI+CnzU3SPgp81PQ0/P/t/yT0m/lcfsvNFK9L7pHwU+am6R8FPmp6Gn5/9v+Sek38rj9l5opXpfdI+CnzU3SPgp81PQ0/P/t/yT0m/lcfsvNFK9L7pHwU+am6R8FPmp6Gn5/8Ab/knpN/K4/Zeam2nHlBLLa3FHklKck1bdnej+43dxLk9tcCHzUpYwtQ8Q/ia3QlpKeSR5q51eynJGBDeHR4mWNFKDrKto/KONEZkwmBuvFYsCCxbojMaIgNstJ0oT2CsrlXyvuK3lrWsAa3BaqSSalcqUpVa8SlKURQOxPvPsH93Rv8ACTU9UDsT7z7B/d0b/CTU9REpSlESlKURca4OuNstrcdUEIQMqUTwAFc6i9oLOm/WiXbVyXYrclG7cWzgK0nmOIPMZH01S6oFy9aAXAE0CrOy+2sq8s3VUthlbjbInQWml4LkVerQFZzhfgHP9oV9tPSCq/24S7JZpM4JbQpwNuowhayNLeetQSoKV1JHPjWc5sNARNjyrYTanWozkZXcraEB1KwPdDHEgpBHZX3Z7YiPszu/YuZJSgRksOoIRpdKRhLhAHuwMDI5gDOcCrNrZioBO1ZF7pQguAvuoL+keM6iofSO/JjRpjmz8piC/IbjiQp5BQkqdU1xx2KT9Yrvd6QtFuM42twMGU8w2pcltCVhs6SoKURzIOB14Nc5ux7sXYaVs9a193Kf1pQ5KWEbsuLKivKU/mklQHiHEV3v7BQnY9pZZkyIyrbGVFQtGhWptQTqyFJIydIORxrwCYpSubViqiZOpNLqmmOGnpwWBdOklEFhqVDtb82G5bDcg6l1KCGRjPgnrGocKzou3kc3/wBiLmyi2umI1JS49JRhW8yAkdZOQrzDtrpT0cwvYp63rnS3ELtwtqFqKMtsdYTw5nhknPIUn9HjNxfkrk3SYW5kNqJJbCGvwjSNWBkoJSTrVkjHPyU/8gX91FSPI6UO++ua/RpWNP6TGoD9zYXb9T8Ge1CDXdSAt0uacKSDxx4afOeypB3bqNG2gZtMuK4wX3tw25vUKJXpKh4AOoJIBwcdVY8ro3hShcczpCFTZrUxSghsqbU3p0pSopzjwEebxmvqujuImemZHny2SieZ6EANlIeIIJyU6iDqPAnh5qDymv8ArWvSZLxXQO2q+WXpAF6ultjR7Y6iNcWnXmH1PoP4NGMlSASUk6k8D2+Ksy6baN2i+xbZKhPaZLqGW3taPCUrkUozqKR1nHDj2V02no9t9mukG4wnnUyI6HkuEpRmQp0hS1LOMkkgYxgDGBWTcdjWLpdES5U6YWRIbkdy6klG8RjTgkakjgCUggE57TmoCPkX4+KqhxlOc9X2aa8b6cKaliwtvWJdzkW3uNTUtDDr7KC+2rWGyAoK0k6D4Q4H+FYdo6R13VDy/YV9lKLe1PGp9HhNuEhHWAPcnOTwFY07owLMJKbDd5MaQzHcixy4G9LbLik6xkIyVYTwUcnNcz0ZFctSXbq+9bnYDcVxCktpWgsuJWzpwnGB4Wc5zkVHWZr/AKU2TJUuPXXwRxqshrpIYkR2nGYKnF+yCID4EhBS0tYCkq1jIUCFDl18K7kbf7yDNli2qCY09cLwpTaUlSeaiokADqHWcjhUjatj4dtF0RIdXckXNxLr6JKEFJUEBPBKUgYwkcMdVRkfo2gw2kpjTZLRanuTmClDRDS1pKVJCSkp04UccOFV0mBS/q8YcVFWUJN3X3+ArHs/fY+0lni3OCFIZfBIC8ZBBII4ZHMHlUrmojZyws7NWlq2xHnX2WlrUlTpBV4SyojgB1k1L4q7ZlZAysVYxcjLdkYVu2L7SlKrVCUpSiJSlKIlKUoi44GOVUm+7ZOW3aeJBZ7n9jmC0m4rWfDSp5RS0E+QjJ8ShV1Bqoyujy1zo94TPzKk3RxS1ynG0F1rIAAQrHDSAMdlQRhELaMVzLmEHExfFc/QOK65m3yIe0MuyC3OvTmw13OhDqSqQVgkYHUAEqKlHgMeMV1I24uLl1NvGzM0PAJWcvIyGy4WwsjnjIz5ONdjvR4xJuD9wfucxU9aWN3IGhK2ltZCVpIT1hSgoHgQo5FTTWz6W9oXLyqY+t1cVMYtEJ0aQSrPLOck9fXUIEcm859WF6uC6VaLhW7Xjd9/9Kvw+kVM0RA1aX1LdiyJDzaXUFTG6c0FKgcDJVwHHt7K4d8phVquUtm3reetzrSH2W5CFjDpwhSVgkHiRkdX2/YGwbU1rahd6aEVd+dGpth0qLTaRgcSMZKtSjwxlXXWQjo9il2SqVcZj6ZbkdySghtCXdycoGEpGBnGQMZx5aoHlJG/x29KrPkQcbtGnVUV3joBzrDkdJa4UaS/NszrCYtyRbndUpACXFBJyTy0jWnj46lbptzDgS7O2wGpUW5rWhMoSkJbbKUlRyT4gaxpfR+1J7rJukxvui5puRIS2dLyQAkDKfc+CngeyvjPR1DalQ5RmSHXmJTstzeIbKXnXEaFFSdOANIwAAO3nVQ8o8U038FTWTN+3Tou4rpb6RkuWKPdvYxaGn3Xm06pbSU4bUUk6iQCSQcAc8dVfLj0mw2IiZVugvTmhbkXFwlxDWhpQOnGo+ErwVcBywO2u2P0axI8eG03cZgXF7oShzDedDygtacFOB4Q4EDIzjNdT/Rba5dtRBlPyH0sQRBjLcCCWG/zinwfdKwMk9gxiqT5TSmfo6VX/wCDlYXVOnDMp267Qu2uzxp64C3FOhJWjfISlrIz4a1EADq8ZI7agpXSfCi22Fc1wnhBkxw+pa3W0qSkkg6UlWVkYzw6iMZzVgn2BU+DDYTcJUd6LjS83p/CeDpwtJBSoHOeXMAiq470UWxcNyKzMmsNPxExX8KQouJClKByUkpOVq9zgHh2VJE5+vqKKD5J/E05q4eMOKyL1t85aLpLhptDspuMqMlbyX0BP4dehHA8fdA+au53bxpm+C0qgr7odU43H/DNkuLSgqwUgkpCgk4JHmzUPN6OrpNj3h1y+OC4TZSX2xoRuhulZYSfBzgADIHWT21LRej6JEuUaY1NlIEea5NbZw3pDiwrXk6dRB1nmTj6BVAMwTo3YV7lIRJtaM5pmrjQadfBddq6QRc3bMlFscSm6RHpSCH0KLaW8ZBHwvCTw8Z7Kzdm9tY20FwkwRHVGlMNJe071DgKCSOJQSAoEcQfrrjP2Btc27puSQqITGejutR0IQHUugBRUQM54DBz1Vy2e2JjbP3BE1mdJkLTDTDCXA2EhtKsp4JSOI48evNVNEwHAOwUbzKFhLRQ013GvcrZSlKvVj0pSlESlKURKUpREpSlEUJtRd/YKySZbWjujwW46V+5U6shKAfFqUM+LNV1G3qomyTN1nxmpMpmUIM5DLoQht7XuyoE/m6sHyKFWC+bNx9oJFuXPcUqPCeL3cxSlTbqtJA1gg5xkkeOoaZ0cwn0z2Ysp6FFmSWZKo7LbYbStvGMAp69Kc9uKtIgj5RLPGtX0EywYBExrXspuvXTP6QlxbQu8RbJLlWsBa0SEuJSFNJA8MZ44JJ09oGaSOkF23l8XeyP28tw5EpO8eT+EDRAUE4551Ag9hrOe2HjOWC4WNqbKYt0wnS2nSdwk8VIRkcEk54HOM8MDFdW1Gyrm0UmwR5CEORIT4fkyFrw4sJH4vSBghZxq6sDl2RkTAFQdGjpUrTKEgFt1TprTNqrmXCV0gN26XBYududid0llKtT7epC3SAkBGdSgCQCQOHHniutrb19d1bhGyvJSu4qgB7uhGnWElZOOeNIJ+qsi6bAQ7nPlSzNlsGU+zIdQ2G8FxrTpOSkqA8AcM459tdqNiGG1wHW50rexZzk5Th0EvOrBB1cOWlRAAx1dle0mK49SprKZIuv6fGpcdn9uo1/buCG2UMT4jrzQiLkILjhbJCuXIZB+2sC0dJce8u2ZEWApSrjHdkaUSW1KZSjHBSR1nUnA8dd0Po7jxXkLNzmPJZkvSmUFLYCHnAvKshIJxrVgE4rjG6MbdGZtrAlyC1BiPQ8BKEl1twAHUoJBzgDB8Vef+Td9tI+6qPkXrffQe2i62ulCAGriqVEdaehtNu7pDrbuoLXoSNSThJ1cCCeGc5qX2c2pcvs65RHreqGuAUJcUX0uBSlJCgAU+Ijz1EJ6MYiW3Wzc5qkOwkwHBpaSDHSrOjwUDHDIJ58T4qm7BslD2cl3J63rKGpykqLAQlKGylOkaQAOoCqmCYyhlYf7+yoieSZDsjHNjq+6jGNv2nJk6G7bJDUiNHU+Gy60VFKVBJC/Cw2fCB8I8s9hrpHSQw5Z5U2PAW+9EmNRHmG30KypwpCClYJSR4afJxrse6NoMveCdcZ8obgssqdWgqbSVpXz05WcoT7vVwGOs5w5nRw+5Padi3qQiO5JTKmakN6luNoCWykBGnAIBxjqqg+U0/0pGiSPg5sd/WstG36/YxyY7aVtFEtyKUuSm0DUjgolRIHMEAcc1xHSK0/uVxIDjkd+2KuLLi3ko1JTzRjtBI8XGumD0crYedXKuz6y3MdfiOpS2VhLqU7wKBRpyVAkEDgCOPOpcbDW07MsWJ4GQzHaU2y+8hC3GwesZGM48XVVQEwfAVLjJtzV2Vp4w4qNk9JLECHb5c2A4zHlMNvqJkN6kJXywnOVkcM4HXwzV5CgQCONUR/owhPRTH9kZqA5DaiPKAbJcS3nQclJIIzxxgGr0hAQgJHHAAqaFztTl4K3j8xQc1j09GK7KUpVwrVKUpREpSlESlKURK+GvtdbqSttSUqKCQQFAA4PbRFSoO2y5O2jtsIYNsWpcWM4D4apLaQtwHxYJA8bau0Ug9ISbjcZVtj2t5yfGkONOstupUUIRzcPYCTgDmTnsNdiOjq1tW+EwytaJsWSmSJ6W0B9awsqJUrHHOSD2gmucDYCLb7kbjHnShOVLckqdGgFYX7tpWB4SDgHjxBGQasAJgLJEydDspnxGfYR0qNT0iz1if/APK08mAnMhIdQVNndb0Ajt0kDykCs1vpAQ8Jq41vW8xFjx3VPJfQEEvJCgnUogDAOSewjtqWi2A2qZe7hGdclv3FQdLDikpSFJQEpAIHAYAHHPKoG0dHMdnZdq2TFqjye7e71LYUFBt4KylI1DCkpTpSMjkkcqUmBn06OhekyhvyaYaenPm7dS5I6R0yosBy22x2W7KmuQS2l9A0OoSVHwuRBSknI8VcWektktWJ+bb1QY13ddbS69JQA1u85KvLg4rNtuwEW3SkPidMe3Ul6W2lzRgPOI0FfBI5AnA5DPkrob6PGmI9oaj3ea2bUt5cdehpRy5nVkFBB5nHlpSZx7tX3QGSvFNOnXTdcu277fxrVc1RAyh1tVvVOZkd1IQh1IONIz1kmsWX0lR4Fqt9ymW91qLKiplKJkNhSUK5AJJytQGCQO0c67GejO3x1N7mTIKG4DkNCVpbWAFrK1L4p91qJPZ1YxXU/wBFlvehdyeyE1CFQG4DxG7JcaRq0cSngRqOdOM9dD5Ua0XrfIQRW/Tjh3rtuXSIiJOdjxLa7LbZmtQVuF5Df4ZzTjCT4RHhp447ak9q9rU7KxkSH4Tj7GlS3HA4htKQOOMqIyo8cJHPFYEzo5gz5PdkiU8q4GUzI7p3besBr3CB4PBI+vJzUptDsujaAJC58uKgsrYdQypJS4hXPKVJIB7FDiMmqgI9HcFFWVymXXZ8dX37VHSdv4sO7Q4ciI601KcaabdU4gK1OAafwedWMkAnHA57Kx4vSC5JvTVuFmdSHJzsIPb9OCttBWo4540jh4+FHujSDvFLhzpcdPdDMpDeUKAdaCQklRSVEYQnhnHOo6J0bT2GrO47enJEmNKXImJUEhDhdCg/pISFZIWrGTw4dlUEzINO5StEmW1rmz1xob7llq6TY6GrnqtzpkQoapgZS+2tS2kkBWdJOlQyPBNZbe3WuVMYNscWYsBqapTchtQIcJASCSBwIVknhgZ667rFsFDsM6LJYmSZAjQzCaadDenc5SQDpSMkaRxPE9dY8roztMmTcnW3HIjU9lptTDCG0IRu3N4hQGnidWc5yDnFVUmaVz9CprJ5RFLunxhf0qW2X2pj7TsyywjdPRHgy8neJcTq0hQIWkkKBChVgNQOz2zLWz71xeblPynZ7qHXi6EDCkoCOASAAMJHDxVPGrmHl5Pr4qyjc3lnm8FypSlSqJKUpREpSlESlKURfKpu3W1crZxqI3a0MvS3St9xDpx/u7Q1Okf8xyEjxqFXE8ar0nZGBNvj10uSBPU5HSwhl9tK0NJBJynIzkk8fIOyoYoc5tGYlTwDDa/KiXjrWBetv4VllWxLrJeh3CMp9mShweHjThCU81KVrQABzzWNcdubhb5USM5sxNU9K8FpIeb8Je7U4UDjxICSOzPCviOjK3qYt8aXNlSokFh5hplzR7hxQPAgZBTpTpIII0ipd7ZXuhyxOP3OW67Z3C4hawgl4lJR4fDj4KiOGOeat/8AyHVzYaNVVd1k20oK46ddOyqi2tvlqfTEXZ32ppuDcIR1OpChra3m8/shOc+Q1yZ6QGX50mB3A4iU2w6802ZDZKw2QFBQBOg+EMZrJa2ZXI26e2gltIabYhiLGCXCS4SSVOEYwCASkdeCrtrAY6MYkRLSIl0nsoYYejshIbyht0gqGdGSeHujk0/8jMn/AImfRrx0dW/UuqJ0kuyYkqSbG+2iPbE3IZkIytpWcAY68JV5qzpO38RvZcXyI0iYEloPMNSUEs7wgDUeXAkZrm9sDEUJbcebJjsSLYi27pOkhDKc4wSM58JXnrEf6NIsmM+3IuUxx51tlnelLQw20vWlGkIAPhcyQTXn/kgEdy9Bk3EEil404aF3N7fNvKvfc8HfN2tbSFOtymyhZWAeCsgAAHiT9ddcfpHizYkRUCE4/MkSXY+5LyEpSpsZWd4TpIxjGOefLjtkdHUJ964umW+2ZkhiQAhDYS240AEkJ04PAcQQa4M9G1vQAiRJkzI4mOTdy+lBSX1JxqICRnHEgcuPiFe/+TXxp7krJ0w69HepKz7Um77LJvjVvfAWhS24yVpUtQBxz9zxx28qimekdmRbXpTMBSlsyjGcBlNBsKCQrO81aSMEDhxzwqXtmyLNs2YRYWJssMtpKWn0KCHEDVkYIGOB8XiNRo6OYgdRK7vl+yCZKpHdGlriVNhsjRo0AaQOrOcnrqo8/RtOnBUDyTKdUXVuxwzeMV0TukZtqFbZlvtb82POguzEkOoQUIbxrBB4Z4jkeNdkzpDZtogKnW9bLUpDSyovt5TvCAMJzqXgkZwOGeuo5rowdS64yb1LRbmoJhQ0JCCpLayS7qynmTp4jjgV2x+jNL8BCbpcnxMdjx25ao4RpcUz7hQ1JyOXIYB7KiBmjt6KeD1KctkQcbumt/C4cVlP9ICmXJTZtS95HujduUnuhAJUvGlYHwcKT4+PirOj7bx3No0WZ+KuO46taGVl5CipSBk5QCVJBAJBPi5ZrI2g2Og7QPxJDh7mmR3m3hIabRvFFByASQeGawoXR9DgXKNLYmyiiLKektMkI0hToVrBOnUR4Zxk8KkIjh1MygBlCypFDQ6cc3HrVypSlXqx6UpSiJSlKIlKUoiUpSiLgVYTk1R9l9t377c7iw4hgtLbVJtQbVguspUUHUe3UArPY4nsNWy6wjcbdJhpkOxS+2Wy61jWgEYyM9dQCNg7bEetT9rPsbItyChLkdpALoKNJC+HEcj5QKt4giFwycFcwjBDHB+Jw1Z+JuUdaOkf2dgqkWizSZjrTRcfaadQS0ckJQTn3SsE4HIYJxkV0jpJkCI/Me2dltwmHlMuvb5BShSXQ0rOOwnPkBPVUrs3sJF2ZdjOW+ZJCm2lNPAhAElOSpJcAHEpJOFDBwcHIr6dl12rZm726Dm6rmuPOBuWsNp1OqJUCUj3OSTyzUAExkjKN/Qrsuk8shraiopUnCt+pdDm3oQzNeRbVqajzlw0uKkNoQsoHFWpRGBnwfKPprFk9JaBGgSrfan5keZAdmpVvkIKUNY1gg9Y1DlkGsyP0fRWLTYIiZb7cizpVu5CAlRcUsYcUoLBBKiSc4yM11xOjaFFhGKJ81xKYTsJhSyklptxWpZHg8VHhxPYKUmD4HjUvKyYGFd+vXsO8L6x0hxPZW3QbjHTbkzoCZqHnpCAkBWBo8uSK6bx0ksWiVe4zsLU5bAyoJMpCTIDnLQDzx112SejliSthfsrMb3duFuUEpaOpnr5pPE9or5J6M7e+i6IEuQhM9thr3Lai0loYSEEpJ5c68PlNKDHo0d69b5FlAuw6dN/BZM3blm2XmNbrhDWxvnG2t4X2yQtY4YRnUU54asdvVxrHh9ICbhdIUaJbXVRpsh1hqQp9AP4LVrUUZ1AeCcZ58K7JXR5FkzHpZuExCnpbUxxKQ2Qp5ASArJTnB0jgDiuUPo9gwrnCubMh7u5h9x914oRqkKWMHUdPLBwAMYwKq/8jK1V1KkeR5OumvGnf/pd+0W2jezk+OxKgvLZeUhAeC0DKlKCQEIJ1LIJGcDgDXWxtyw9fxZnIim5DxdSwS8hRWpsEkKSCSgEAkE/VWRetjY98lKckzpiGHS2Xo6FpKFaFakkZBKOIGdJGcVDTOjfcNl2w3STFmR1SXYO8CNDTjwVqJIRqVxWSMkkV68xw6ow8VVMMSjmAOuPTjmPQcbsF9tHSOq7OJAsshlK4TsxB3yCVIbXoIAyOJVyyQMca+HpOYMGU+3bluORJLDL6ESG1JSHlaUL1jKSM8+zzVjDorQFxY7l0kv21Ntct7ra9CVBo6SnSUpHHUkEk5zVjtGx8W2Sbk+/IcuBuLbbchD6GwghAUBhKUgDgrlVDfKTQHs0d6liGSbUgV0C/Tnrq7Fgq260i8f/AA1ZNulpiqUZLaUKUUBerUSAE4Unx5OMVObOX+PtJaWrjDSptC1LbUlRB0qQopUMjgRkHBHOq8OjO3IVIVHlSI5XPTOaS222EsuBvd+CkpwRpwOIPEZ51YNnrAxs5blQozz0hsvuvaniCrUtRUrkAOZNTQ+eyvXwVvG8myP2eNRpwpfxU1SlKulZJSlKIlKUoiUpSiJSlKIoHYn3n2D+7o3+Emp6oHYn3n2D+7o3+Emp6iJSlKIvnClfDUFthdlWXZ+ZKaVpd0hDZ6wpXAH6Of0VBHjMl4Tor8GglSQobo0RsNuJNFW9sOkEW11yBZtLkpBw48RlKD2AdZrW0y+3OesrmT5DpJ5bwgeYcKjyoqUSolSjxJPEnx1nW2C1LEl2W8piNGb1uKQjUo5UAABntP1VxWctSdtWPe6gOArQDPfp01K6bLyErZ8L2akYkip0XdgC6O7ZPxl30hr73dKP/wBy96Q1lTbJKiyJKGW3JLDASVOobOAkpCgT2cCKxXIEtpDK3YzyEPfiiWyAvydvOsa9kzDJDq3bdivmvgPALSL9mivVevndsr4y9j9Yad2yfjDvpDXZ7FTu6u5DDf7p06t1ujqx24rJRZVC2OT5KnUJClNobQ0VHUnGdR5JGTivWw5p5NKim3NivHRIDQK0vprxw3rC7tk/GXfSGndsn4y76Q12Itc5wMFEN9Qf/EkNnw/J2/yrkqz3BLjjaoMgONJ1uJLRylPafF6q8yJkitHU6V6XS4NCRvC6u7ZXxl70hp3bJ+MvekNdyrNcUIQtcGQlC/cKLZAVwzw+gZ+g1g1Q/n4ft1FdNQq2cy/2aHZQrI7tk/GXvSGndsn4y96Q1j0qPnInxHeVXzbNA3LI7tk/GXvSGndsn4y96Q1j0pzkT4jvKc2zQNyyO7ZPxl70hp3bJ+MvekNY9Kc5E+I7ynNs0Dcsju2T8Ze9Iad2yfjL3pDWPSnORPiO8pzbNA3LI7ulfGXvSGuTdzmsq1NTJCFDkUuqrFpXoixAahxB2leGGwihaKbAr7s30ky4jyWL8ruqMo43wHho8uOY+utsMPNyWkOsKDjbgCkqScgg9deaq2t0V3dcmHJtrytXcxC2s9SCTkef7a6BybtuPEjCTmHZVcDnro8XrT7bsuEyF5TBFKYgYbVsalKV0laWuB8QqC2m2mi7NQw5I/CyHCQyyOBUf4AVOkgAknhWgNq7uu832W+tRLaFltodQSk4HnwT9Na1b1qOsyWBh+240GrWszZMgJ6PR/si89y7brtnebstRdmLZaPJpk6APNxP01D92yfjL3pDXBhvfPtNE6d4sJzzxk4zUzdbFHiNFVukvSnEzFRVoUzpJUBnKcE5FcoLp2bDoxcXU19ncF0ACVli2EGhtcLus95UT3bJ+MvekNfe7pXxl70hrkm2TVSVRkxHzISNRaCDqA7cV0qYdQlCltrSlwlKCR7og4OPIatTz7RfUU2+LlcDmSaCh3Z8O1dndsn4y96Q07tlfGXvSGvot0zS+ruZ7THOHiEHDZ7D2V9RbJq3S0iK8XAoJKQ2cgkZA83H6KqyZgn97ivC6AAakXbFx7tkjlJe9Iad3SvjL3pDX2TbpcMrEqK8yUY1a0Eac5xnzGupiO7KdS1GbW86r3KEDJP0VQefDsk1qdqqHMluUKU03U3rs7tk/GXvSGvndsn4y96Q1yFvlq32Izx3H478GfA8vZXwQZKjgR3ScIPuDyX7k/TkY7aqpMaDft8aV5WDpHDxoTu2T8Ze9Ia+d2yfjL3pDRuDJdU2lqO6tTqilASg+ERzA8nXXY1bJr7rrTMR9x1r8YhLZJT5R1UAmDhW+7PjoXhMEVJIu2eNS4d2yfjL3pDTu2T8Ze9Ia4GM8lbSFNKCnQC2kjisHljtzXLuOSUlW4c0gLOdJ4BPuvNnjXlY508fGdVfsho4J3bJ+MvekNfe7ZXxl70hoYErCT3O7hRSE+AeOoZT5xXXIjuxXVNSWlsuJ5oWMEV4eeaKmoGm9BzRNBQnoXZ3bJ+MvekNO7ZPxl70hrHpVHORPiO8qvm2aBuXeJ0oEESX8/rTU1aNtrzaVp0ylSWQeLbx1gjy8xVepU0GbmJd2XCeQdqiiy0GM3JiMBGweAvQGzm0UXaKDv4ngLT4LjauaD/111NVobYm7rtG0EYhR3MhYZdHaDyP0HH11vnIxXYrDtQ2pK5b7ntuPf0rm1qyIkJjJb7JvHjUuVKUrYliF0POoZaW48pKG0J1KUTgADrrVO0vSTKkPKY2fPc0ZJxvyBrX4xnkPrqa6UruuLb49vZOkyiS4Rz0Jxw+k4rU1c35SW3GhRfJJd2TTE56nMtzsSy4cSH5TGFa4A9aynbnNfXremSFqPWp1VcO7ZPxl70hqStdlansMqelFl2U6pqOgN6gpQAJ1HPAcR286jzb5aWmnTGeDTqtLatBws9gPXWjvhzQaIhqa+O0LaWRJcuLBQUuwpuuocM2hfO7ZPxl70hp3bJ+MvekNcxa5xlGKIj5kgat1uzqx24rgIMpTLrwjPFlk4cWGzhB7CeqoqTA+K7apKwcxGbRnw35tKd2yvjL3pDXzu2T8Ze9IazZ9mNvjxy4pxcl4JVoS0QgAjIGrrVxHAdtdSLJc3HlMt2+Sp5CQpSA0SQDyOPP5qkdBmmvyKGt2nPpVAiy7m5QIpfjQYXZ10d2yfjL3pDXzu2T8Ze9Ia7PYqdhJ7jfwpe7Sd2eKuWPLzpJtc2GlRlRH2QkDJcQQBngOfbVBZMgVoeKrDpckAEVOxdfdsn4y96Q197ulfGXvSGuptpbpUGkKWUpKjpGSAOZ8grvbtsx1ZS1FeWoIDhCWyfAPJXkNUN55/s1NdqqPNNxoNtFx7tlfGXvSGndsr4y96Q1xEOQoaksuEFAcGEnijONXkzwr6qFJSrSph0K3m6wUH3fwfL4q9/b0z8U/Y6uCd2yfjL3pDTu2T8Ze9Ia7kWe4LfcYRBkKebAK0bs5SDyyK6hAlKWGxHdK1LUhICDkqTxUB4x11UWzIFSHbiqA6AbgRwwTu2T8Ze9Iad2yvjL3pDXwQZKj4LDp4IIwg8lcEn6ertzRUGSllT647oZQrQpZQdIVywT215SYp+9x6fuqqwcLuGdfe7ZPxl70hp3bJ+MvekNY9Ki5yJ8R3lSc2zQNyz4l8ucBYchzpDSwc8HCQfoPCtkbI9IYuDrcG+aW5CuDb4GErPYR1GtUUBIORkEHII4EVlbPtebs+IHMdUaDhRY+bs2XnGFrmgHMQL69q9N0qv7G3dV62fiyXjqeALbh7VJ4Z+nn9NT+qu3QIzZiC2MzBwqOlcuiw3QYjobsQaJX2ldEuSmJGdfc9w2grPkAzUpIaKlRgVNAq3tdtoxs2gMMJEietOUNk4CB2q9VamuO1F3uiyqXOewT7hCtCR9ArBuE926TX5klRU68rUc9XYPo4eauVrg+yU9mKHA0F5KlkZ0gAk8PIK4xaNsTdqTGRDcQ2tABdXbfnXTJKzZeQg5UQAuxJN9NmzeVw7tk/GXvSGvndsn4w76Q1lO2xLzrSbIty4odb3gSlvw0YOCFJGcfzrE7kkeCdy5hQUR4J4hPuj9HXWFc2YYaX9F9Vk2ugOFbhtuO40IXLu2T8Ze9Ia+d2yfjL3pDXI2+WEMLMZ4Jf4Mktnw/J218dgSmVrS9GeQpspSsKQRpJ5Z8vHFUUmAM/HOqqwScRw096d3SvjL3pDXzu2T8Ze9IadwydQHc7uSpSQNBySniofRXeuzXBtCFrgyEoXkpJbODwzw+jJ+g1UGzJFwddtXhdAFKkX7F0d2yfjLvpDTu2T8Ze9Ia6UpU4pKEAqUo4SAOZNc3I7rKQp1paE6lIGoY8Icx5R11HlxSK1NBtVeTDBoQK9C7O7ZPxl70hp3bJ+MvekNFQZSGmnlxnUtPcG1lBAX5D112exE/ujufuKR3Rp1bvdnVp7cdlSBswT+9x2/6VBdAF5Iz6M2O7PoXV3bJ+MvekNO7ZPxl70homFJUw4+mO6WWjhxYQcJPjPVXNFsmrdLSIjynAoIKNBJBxkDy4yforwCYOFTXavSYIrUi7HBcO7ZPxl30hp3bJ+MvekNcpNvlw891xnWMEA60EYJ4j6vsNY1UPdGYaOqD0hVNEJ4q0AjVQrI7tk/GXvSGndsn4y96Q1j0qnnInxHeVVzbNA3LI7tk/GXvSGgny0nKZTwI5YdVwrHpTnYgvyjvKc2z4RuVssXSBdbU8lMtwz4oOFIcPhDxhXPz1uC1XSNeILcyC5raWPpB6wfGK851eOjK7LiXlcBSiWJaSQnPALSM582fNW6cn7bjw5hstHdlNcaAnMfGZavbFlQnQXR4Qo5ujONmpbkpSldWWhLh11gXe7RbLBclz3NDaeAA4lR6gB21n1pvpMvC5t77hSohiGBwB5rPEnzYHnrCWxaIsyUMYXuNw2nxVZKzZLy6YEM4YnYsS97f3W6uKTGdVAjckoaPhHyq5+aq6q4S1nKpb6iesuk1j1Nu2FtuCtxEkqltR25K2d3hOhZAACs8T4QPLrrj7o07aDnRHOLqX403bsBoXR2w5STAY1oFdVdGJv0i86VF92yfjL3pDX3u2T8Ze9Ia7PYmf3QI/cUjflOoN7s6tPbjsrrRAlONvONxnltsHDqggkIPj7KtsmYBz8dHdfsU4dAIqCM2jPcN+ZO7ZXXJe9Ia+d2yfjL3pDXcxaZjzkRIjrbTLWEMuLSQlWfHXbMtDjc9MOAmRLexkjcFJUe0DmR46q5uZLcq+nTn+yp5yAHZN1bzmzY3rE7tk/GXvSGvvdsn4y96Q12JtFwUy48mFILTeQtYbOE4558mK5Js1yU6GkwJJdKNYQGjnT247OIrzm5o5nbinOS4re27WF092yfjL3pDTu2T8Ze9Ia+SIciIQJTDjJJIAWnTkjn/CuLcZ55ILLS1pKwgFIzlR5J8tR1jB2TfXpqpP2RGVdTTdRc+7pXxl70hp3bJ+MvekNfDCkhhb5juhhCilTmg6Qc8ia5Lt0xG7C4ryd6krby2RqSBkkeLFe0j6+PR9ta8rB0jhmx4Lj3bJ+MvekNO7ZPxl70hrgiO64gLbaWtJXoBAzlR/N8tcn4r8R7cyWVsu/AWkg8fFXlY2TlX06c+F69pCrk3V0XVXLu2T8Ze9Iad2yfjL3pDTuCVqUnud3UFKQRoPBQGSPKBknyV9Zt8uQtKGIzrq1I3gCUE5R8Lyc6qpME09ap2qmsACpIp0Lj3bJ+MvekNfe7ZXxl70hrsVapzccPrhvpYOAFls6STyGfHmuD1vlxlOJkRnWi2kKWFIIKQTgE+U16WzLReHDfnw4IHQCbiDu8aFx7tk/GHvSGpG3bU3i1rCos93SOaHDrSfoNRTrLjDimn0KbcTwUlQwRXCvGTEeC+rXkHavXQYMVtHNBB1Bbw2Q2yj7SNlpxIjzmxlbeeCh2pq1ca83224u2mfHmxiQ4ysKwDjI6x9Iz569FxpCZUdp9vihxAWk+IjNdZ5PWs+0oDmRfbZn0g4Fc9tmzmyUUOh+y7DVqXfSlK2xYBcc1RdstvUWZa4FrCXpw4OLV7lrh9ZqybSXT2GskyakArab8D+0eA+sivPrji3lqcdUpxxZ1KUTxJNaVyktiJItbAgGjnZ9A+62WxLNZNuMWLe0cSpCbtBdLgsrlz3156gspA+gcKxO7ZPxl70hrutkJE517fullhhlTrignUdIxwA6zk13zbHIZfUISHZkcMofDiGzwQoZGodXX5q5qWzcVnPEk11mvet2DpaE7mgAKDRQb6UrhdisLu2T8Ze9Ia+92yfjL3pDXxcKU2w1IcjupYdOG3Cg6VeQ12m0zxITGMKQJC06kt7s6iO3HZUNJgm6vHP38VMTBF5pn0Zsd2fRnXV3bK+MvekNO7ZI5SXfSGs6JZVOwJEySp1tDS1NhDbJUoqAyc8tIHaaw27bNdbacaivLbdVpQoNnCldgP0GqzDmQBjft096oD5ck4XGmi/HErj3bJ+Mu+kNO7ZPxl70hrvVZbkhxTaoEkLSjWUlo5Ce3ycDQWa4lpt0QZG6cxoXuzhWeWD46c3NVwddtTLl7r27wunu2T8Ze9Ia+d2yfjL3pDXRjjjHirIMGUFFJjuhW83RGg+756fL4qia6M68VOyqlcITcaDcndsr4y96Q07tk/GXvSGjkCU0paXY7qFoUlKwpB8EnkD5eOPJXwwpI5sOjIWRlB5J915uNVUmB8XFU1gkVu4L73bJ+MvekNO7ZPxl70hr6m3TFIZWIrxQ+rS0oIOFnsHbX1+2zIqimTEeaUlBcIUgjwBwJ8nGvcmZArR1OnPf1XheZUCtKivRmxXDu2T8Ze9Ia+92yvjL3pDX02+WFBJjO6lLDYGg8VEZA8pGD9NGrdMeWlDMZ5xSka0hKCcp5Z8nqrykwTT1uKF0ClainQuPdsn4y76Q07tk/GXfSGugjBwfIQeqlRc5E09al5tmgblkt3GY0oKalyG1DkUuqGKt2zvSPPt7qG7wozYp4FWPwiPH46pFKvJW0JuTflwnkU6RuVrHkpeZbkxGC/PS/evScWSzOjtSIyw4y6nUhQ5EGu8ACtZdFV3WsS7Y8olKAHWQeoE4UPs89bNFdrs2ebaEoyOLq47c65jOypk5h0E306lypSlZNWSUpSiKB2J959g/u6N/hJqeqB2J959g/u6N/hJqeoiUpSiL4KpHSmf8A5bT85R9hq7iqR0p+9tHzlH2GsNbX5bH+krIWb77C+oLTdTFmnNQYl1LqWHVOMIS208MpWdYPLxDJqHrJg2+RcXFNxEa1JTqVqUEgDlxJ4c8eeuJyz4jIoMMVN/EEeOK6jHax8MiIaDOekH7K1We9RVNiZc3mlSAp1TqVrUkoBRpTu0DgrIwDmsi3yWVP2mP3a1LfXNS5vELKlLAbIysH3JHLAqot2ia642hLJ1uOraSCQPCSMqH0VkRrVdYiokuKypLi1pDKklJUCoeDkdWRnGazsGemhkh0ImmNxrmJO24f6NFh4kpLGpbEArgLqZ7tnjG9TbL8NDbUWRNYfkNRNGpUhSWVkulWCscTgcR46yXbvEfdekNTkNsNOSytoqILoWjCcJ/O41V/YGf3V3PuRvN3vNWtOnTyzqzjnw586+NWK4PIkLRGURHUpDgKgCFDiQBnJIA6q8bOzjRkCDwP7tLuil+lDKSrjlGLjsz9+bQpubPjmG8tuWhfdKom7bSs6m92nCsjq/jWVbrhBF0nyHpTJAn70b19aU7sZ8JIT7pXiPCq17Bzw8WSxhwOJawVAeGU6gPNXUm2SlsB9DRLegrBB5jVp+8QKoE9NtiZfNYX4HXU73dHFVGTlnMyOc1Zs9KdXTirFbrpFMiwl6Q2EtplB0OLwE6irSFdmc/XUFeUQ0S0C3BoJ3ad6GllbaXOsJUeJFdc+1y7YUJnNboryU+EDnHAjh1jrFfe40ItXdTpO8de3bIB4EAZUT5wPpq0jR40WGYL2UIvvrUCgFOmg3q6hQYUJ4iseSDdQXg3k8KlYVKkmbDcX3YbbUZSlzWy5HwR4SRzPi/9q602eauGqWln8ACcqKgDgHBOOeAeGeVWAlo5FzDu8aRvV7z8IH2hv29xWDSpBdknIKgtjToLgUSocNABUfIAR5xX1dhuDa46FxyFPnSgahnOM4PHgcccHtr3yWP8B3LzyiD8Yv1hR1Kz41knS0trYZylxGtKitKRjVp5k9vAUTZJ6mH3xHO7ZKkryQCCn3WBzOOvFeCWjkVDDQ6ulOfgg0yhUaxsWBSpFyxXBoxwuMdUhQQ2AQSVEZAIB4HGDx6jXx6yT2VOBbGd2EElKgoHUrSnBHPJ4cOynkscfuG7UnlEE09YX6wo+lZzlnmNEBbQGUuKGFDk2cL82K7Pa/cSZGI5Jj/jBqHwdWBx48OPCvfJY5PsHcnlEHHLG8KNq99FJ/8Ajsvjw7mP3hVEq99FP5elfNT94Vk7C/M4O3sKsbW9xi7O0LcNKUruS5Yup38Wv+ya81LOVrzzyTXpV3i2v+ya81LGHFD/AJiK5vyz/gf1di3Pkz/F6O1dkRSUS46lkJSHUEk9gIq2R7rDanqWqShKDdn3AoHkhTZSF+TJHGqclKlqSlAKlKOAO0mpFdhuDcpqMqP+FcClJw4nGE+6yc4GOOc8q06Sjx4LTzTMoVGnoWxzcCDFcOcfS46MM+KscGbEZzHelQ33WoLLetx8pbWtLpUQFjicCvsiVZ5URJefZd3T8laFqcIdSSvKcJHAg9eeqq23YLg6+8wiOS4yRrBUkcTxABzgk9WOdcGrLOdgrmoZzHQCclQyQDgkDmQCQPprIeXTWRkGBdQ5jmI6s+vQrLyOXDsoRr7sCM/fm7VPS5bEoSjGubcTdTZLpIUcuIWkAaQPdZxj6a43iZGdYekRpbSzJlx3UtpX4aAlshWodWDUNJsNwhoUuQxoSlKlKOsHSE4yDg8CMjhz40ZsFwkOraZj6nEJQogrSPdjKRxPEkchzqN8zNvJaYN526CMMMKqtsvLNAIiig2YVGfb3KwMS7fKm34THorrL8xLiN+8pAUgKVlSSOJIB4eWoazux25txaRISw2/HdZYddOkDJGnUergKwTa5aU5U0Ujc77ifzNWnPnrs9hZxeLKWSXQ+WNIIPhgZI+gddROmJh7mO5q9tTWhvyiT23KVsGAwPbzuNBiLqAX8ArLAmx2Xm1P3Zt8w5ZddcWogvp3QT4PwuIxXOE5HcgvS25LKyhmGtbIX+ESGVDXlNVpGz9xclORm2AXW0hSvwidOFe5wrODnqrknZ+49z74NpShS91gvJCtRONJGc5zjhV1Dm5sfwSaV01F1OGdWz5aWP8AFArTRhjm05u5T6XIDG4ZcnRnlESlApeUlslaklKVqHFOQD5q7l3iCm5tONymkoXNZUsoWSAhtrSSSeONXLPOqO6ksrWhzwVJJCh2EHlUgiwz3X3GEMZdbKQoahw1JKh5wPqqOHaUw66HCzjTmFOqvdcq3yEAXviY10DP9x4KsKn7WuJbH3nowkMNR0pUl1RcCkueEFJ5BIGTmi7jCnIbajhqIFJmoWEKUsJ1acOK5kA4qtsWeZKUyGWgd61vkErAGgHGSScDjXe1BulpfS+02qO6hLqgTjkjgsEdnH6c1WydmDQmD6ppWgJOZUulIAqOdvFbiRdj47MVbkXGDan2mpTrLmUxgh0qI0jcKTvB4snHHtqoXtxCnIbSH0SVR4qG3HEHUlShk8D186S4NzmyA/LSXXnlto1EjiVjKB4uHmrGVbJSUklrgGVPHiPcJVpJ84+qopyajzDDDEMgVOY6a7OlSysvBgODzEBNNIpWlPG9YlKlFbO3NK2ULjYU6CU+GnwcDJ1cfBwMHjWDKivQpC2JKN26jmMgjjxHEcxWGfLxoYq9hA2LKsjQnmjXAnaNnWumlKVApV3wTidFI6nkY/aFekke5FebYX/Gxv1yPtFekke5FdJ5G+xG/p7VpHKb2oWw9i50pSuirTlqHpX/ACzBH/8Abf5jVBq/dK/5ag/Nv8xqg1w+3/zSNtHUF1KyPcIWztKnot6NtscRMRMdcxMh1WVp1LayEgKHZnj5qmG7jBbt26jz0RnXkx0okb1anEqT7rUnkkDlkdVVOPbZMpDK2G9YeUtKDkDJSnUr6q7vYOeY7EgRyWnihKCFAnwvc5GcgHqzSDNzbRdDqKAYHRSvSOylFRFlpZxveAaknC+/C/RTvCsyi1ObmNRpMaOWoDaSpLxLTZ32cBZ4nP2mu127WwiVIRIbeJEhJC3FBQUpOAW0ciFcyTVeNku0NXcqEJAmJUlQQ4lSSEEE5VnAwcZroRs7cluPoRGJUycKGtPE4yAnj4XDjw6qvDOTTT6sA1wwOsgDYLyrUSssR60UUxxGw7zd3lWMXaI2WpDs1DrTjsMoaCiVNbseGSPzf41imaxGdt7KpzTqmY0reOocJTleooGes8vPVfNqmJhJmKZPc6sEEEZwTgHHPBOQD4qyXNnLk04w2uOAp7Vp/Cp4aRlWrjwwMZzUBnZx9CIWFDnzurxOG4KUSkqytYmNRmzCm8DHeVKuz4bWzjqGnm3HnYzTYy8ouhYUCRp9yEjBwR21m93W+ZOvokPxXWHhH3YfeUlKgnGrSRxyOPCqsuzTm3VNLYKVpdQyQVDitfFP0EddcVWuWlGpTWElpbucj3CFaVH6DVPlk0CCYWGo/qH/AG14KryWXySBFxvrUVvoR/6jes61yoUG7zHAEvQwy+lpLpKQ4CCEpOOPHhU2i4RJUtx5uazDU5IjS16nMAAJOtCT14JGBVbFinqfcYDH4VtzdKTqHu9JVjzD6q6n7VMjwm5rrJTHcxpVkcM8sjmM8cZ7KjgzMzLsoIVwJOB2bhWiriy8vHdXnLyAMRfn3qyOXm3qhqQlDW9MHG91HVne6t3p5Zxx7az2n4seSLmJkd+Im5Kec0LJU2lxspTqGMjjzqlN22S6y0623qbdQ4tBzzCPdeaucm1TYcREiQ0W2HMcQocMjIyAcjhyzU7LRmQMp0K4AZjmvHWonSMAnJEShJOjpVgl3GMmO+y1KZGgRkNoadUsABxRICzxVjOSfHis21yIs27thMyO2W7hIcTvF6d4lxOlOnt41A2nZt+4w5MpSUoQGSthSnUo1KCgOs8ufHtxWKiw3I78ojLBjqIWNQCsgZOOPHA48KkbMzbSyIYNWm/PmJP32Kgy8scpgiUIuzYkU6e/WrCzJiMMBx2axrLcJlTWvw0qacGvI7BgnNLnc4UmDIejvstI7ndYEVLhKisvagsA9RHHNVwWSeuMzJDBLTykhB1DPhHCSRnIBPImvqrDcEqlpXGUnuRaW38kDSVEAD6cjz1GZybLCwQaAjQc9TXrNMFUJSWDg4xcDpGa77aVHUrIkQX4qCt9GhO9U1z/AD08x9dY9a65jmGjhQrOtc14q01GpKUpVKqW4Oin3vv/ADlX2Cr2edUTop977/zlX2Jq9nnXdbE/LYP0hcotT32LtKGoba442buhHPuZf2VMmoXa73tXX5sv7Kvpz3aJ9J6irSX/ABmbR1hefhUns/Iai3dhyS4G2sLSVnknUkgE+LJFRgrsjxnZj6GIyFOPOHShI5k1wKA90OK17BUgrrsZrXw3NcaAg39CsMBmJCjTIKLpH7pfQysu7zDYKV5KQvr4YNZ028251qQErQt11qZuXyrBZClHCdPI6uJBPbVfTs9cVSVxxHG8QgLKt4nRpPAHVnHE8BxrrXY56IjshccpabKteVAKGk4JxzwDwzWbbMzUKHkMg0Gw5jXoxN9xWJdAl4j8p0WpOzOB10uGqiuL78WDNdE6chIkLYLbaHSC1pZI8LHuQSQOHUax3rzbWWy2puLJ3bcZBbS8soyHFklKs5VpBFVqbb7k9KdVLbU5IS8iOviCdZT4KeHiA81cJdknQUuKktJSltsOKKVpUNJVpHI9oIqd9oTIyyyD6t+IOck3qFslLnJDol9BcCNXThTrzqxRJkNx5TiprDfc0iW4dasbxLiSE6e3jWJaZ8dLtjS++3pbZkJdDiyEpKtWArsBzUWLBPVGjyENIW3IUENaXUlSierGc54jPZnjXanZi5qUtO6aBQjWSX0Y09oOeIqITE6XteIN+OB0tI/9QFJzEq1hYYt1+cXXEH/27F8mqhRLzFchFsNNlpboaWVoCgcqCVHiRyrI2jWx3IwiPLYlKVKkP/gVatKV6cZ7Dz81RSbbJVKZipby+8lKm06h4QIJH2V22mIxKdkqmlzcRo6nlpbOFKxgYBPLiR5qshFivD4IYAHnZSlCeA8VV0YcNhZFLicgba1qBxP3Vqlvxob5EyalKHlwylDayVtBCPCJ+Dz+uvip0NbkFpEqEgR0FTrPdC905lzUBvM5JHPHLiar11gT3VomOx3A0+UIb1LSpfFICQQO0DhkDNcXNnLk2+2ythIWtKlj8KnSAk4Vk5wMHgaykScmctwZBqK6DnNeJ4XXhY9kpAyGl0UA00jMKcM6sSrlb3bbKCpLJ1LmDWpZDuFnwdKBwOevPKsW8TIrzL0iPNaWZUxh1LaVeGhKW8K1DqwarD0R9iSqK80UyEqCCjrz/wBY89Zy9nbiiQhlTCd4tCnODidISk4Vk5wMHgc1bmfmo7S0QqkXZ8cPA4qYSUvCIcYlK330vGPgqfZlW2Y7d0XB6M4y5cd4C68pJ3eFDUjHM8eA8dU1ekLVu8lAPgk8CRU/C2aeXEmuyY0hx6O6Wtw0UgghOolRPVy4DJNRhs80QUTSwTHUAQoKBJGcA454J4ZxVvOCZjMYXw6G83A4Vz7FcSpgQnODYlRUC+lK0zX43f7WFSsy4WmZa933ezutZIBCgeI5g45EdnjrDrEPhvhuyXihWTY9sRuU01CUpSqFUlTuxZxtXasf12PqNQVTuxfvqtX67+Bq+kPfIX1N61azfu0T6T1Lfwr7XwV9r6AXIV8rz7taf/me6/OCPqr0FXn3a33zXX5wqtD5Ye6Q/q7Ctr5N+8P+ntChqtMi+td1QY6FNNxCxGTJfaT+FISASnV4iBy7Kq1SSbBcVvMMpiqLj7HdDYyOLeM6v+u2ueykWPDBEFta0/1079C3CZhQXkGKQKA0qaaL+hWaROiOmIw1LhJLQdW413S4WnQVggFzOc8CrHLhXJUlgticJbaYyZ0tXhKwXgWwAAMeFzHnFVVuyT3YjUpDGWXCAk6hnClaQcZzgnhmu5i03OahmG2lKkB5wNIUtKfwgIC8Z5n3PmrMNnZl1awTfSlxzUp0bMa7VijKS7aUii6oOGuvjNpuusXstbYgjqbkIWkyYywveKW5pQnBK0ngkjlgV0uSmFR0wVXFhUpUV5HdG9JQCp0KSCvyA1V5dufhBJkJTpWpSEqSsKBIxniPLXVKjOwpDseQnQ82rSpOeRq3iWnHAIfDpmz57+NKj/amZZ8EkFr6nHNmuG7P2KyS7lFdVdR3UdDkqMUqSripKQQtSaz3bpCZuFoCJLAS3LddcW28pY0KAAKlK5E44gcOVVx/Zy5MKaSuOFLdcDaUocSohRGcEA8OHb2VwFguCpRjBgbwNhed4nTpJwDqzjieHPnVflU60kczeSMx+LKXnk0q6h53CucaMngpZl63SNmYrU5xhTzKX+bp3qVk5RhPIgkDOequGzVyhQYpTPQ06VT2FBK1lOgDVlYx2eaoN+BIjIZW+3oDylpRkjJKTgj6DXf7CTt4W9z4Ycca90PdITqUPNVuyZmBFY9sK9gAwOigJ7FM+BAMNzHRLnGuOFDU0U47NjLti3BNa8GK/H3GvwlLU6SCE9mOOamZV1tq7kye6YehTriwUvKKVBTBTlw/m8cDA7apUaxz5ZSGGNWppLoJWkDSo4TxJ5kjgKM2Oe+4hDbB1LCj4SgnASrSc55ceFXkOfnGgUg/DS4/u+ArZ8lKkmsWmOcZ/BVkjzbRbpMIMPNhpExDjyG1laUndEEpJ4lOTzqFvkllUuElhbS2ozYGlpanAjwicazxUfXisL2Jm44sFP43mR/9P3fmrkLNNUGSGeDykJb8IcSsZT9QNWsaYmo0PmuaoDhQHV9lcQoEvCic5zldpG/r8Y2vu+3xpvdBlx5DT0yQ+EBZ4IUyQArkQc8PprD7vizoymIshi1rXHjFOXFBKNC1lSdXE5GQcHsqvmzzRCXMLH4BHFStQzgHGdPPGeGawari2nHbc+HQG/PgRTHG9UQ7Pgm9j6kbCKi+hCtdqlIdmWZkSi+4m6OKUSeJSdGFEePBrsWthVvet7s5tbm5OuQCpbaDvtQBUBnl9fCqpHkOxX2346y282oKQsDOCK7oVxlW55T0F4suqGFHAOoeMHI7PNVEO0m0yXtxuOOFAKY56aeKqfIGtWOwvGGNSdGu6g2qY2olMJvF1YVDbW8p84ka1ahy6s4+qq7XN51yQ6t19ZW4tWpSieJJrhWLmY/lEZz9PjxisjAhCDDDMTdXHGgGfYlehdl/e7a/mzf3RXnqvQuy/vdtfzZv7ordeR3vEXYOtaxyl/Ch7T1KXpSldQWjKodJR/8AlKVj+sb+8K0kK3b0l+9KV+tb+8K0kK5Hyt/MG/SOsrofJ33M/UeoKWsUxqCu4OPBpRVDWlCHRlK1Ep8Ejr5VO2K9x3HES7m6wlxqQlRbU4ptKG0pwN2hPM8xg1VoNvkXJ1TURKSpCCtRUsJCUjrJPDrHnrKTs5c1PvspjZcYICxrTzIyAOPEkccCsRKTE5Caww4ZLRXMbzjm0eL1fTMCWiOeHvAJpnFww49ysNvlR9zEZMtp91+XFKNKyVqAV7laTwSE8AMc8CuRfiNIESRPYekJ36uMhSWsKdB0qWOIOBnHbVYZttwjRmrmy0UNIUFocChkeFgK088ZHPGK7JNhuTKiuTHwVJW4o60nGkalZweBweXjq8E7MCGKQSSNRpQ9529KtTKQecJ50CtdFajqpdhwVoReIj9xektz22GGp6nnEKUU75G6CfBH52SDw8dRL81k2Z5aJbeXYTDCGAo60rQoEkp6hw5+Oo5rZy4PB3S02ktIC1hbqUlKSAQSCfGPOKx37RNjQ0y3mdMdWPC1AkZzjI5jOOGajizk45hL4WIdpurcd2jpUkOVlWvbkxKkEXXbadOOmlytke4wDdpz65bKwJLTid6+tCChKeKk6fdKzngeFR9uukZDtmU9ISlDdxeccCl+5QdOCewc6rIjvqbLjbLikcfCCCRwHH6jU5cLGxGVeEslxaofc+5GfdFzGc+fhRk5Mxm5TWCgNc9/7/8A14o+Vl4TqOeanZddk/8Aaqxr23Cbkx+4CyFFGX0sOKW2FZOMKPHlzqzSr5b5N1bWhxqMhiU6lLiFkhwLbI3p/wC9gZqqSLDPiOaH2AlRQtfBYIAT7oZB5jrHOucfZ+fJQtTSGwENpcVqeSnCSMg8Ty4/XUcKPNwojwyD7RBpQihbf91XEgy0RjcqLgDfUZ9+xT7d0gxIqGJK49wcaTEbJLitJKVLKlJIxnSFDxVzjbi6q0RpkcPBua0lpa9KllalFJT2gg1Vn7RNjw0THmSlhWCFahkA+5JGcgHjjPPFfWrTOcbhvMsqKJbhaYUD7pY6vF/I1I2fmA4MdCuAF19aVu48VGZKBklzYuNb7qVpf47lbE3eDvbc42+w0hSo+9y4pSvAQQcpPBAB7OdRbEyO9EjRlSm23HID7BU4rwUKU5kaj1AgVFKsNxQy+8uMQhhSkuHUMjTwVgZyQM8SKOWK4NsMOrjnS+pKEJCgVEqGU8M5GRyzR85OON8K6mg5yL+CNlJUCgi59I103A/6VveXGRcWC5cIraEyI8tLinMJW2Ggg6T1nKTwrGi3OC9bmYaX2IsgNsqVIU4U5CXlKUg9QOMEduarS7FcRJRGWz+ELetJLgKAgHBOrOMA8OdfUbP3JxcltuMSuMsocTqGdQGdI48Tjjwqcz02XHJgY1GfPSu7xrjEnLZIrFGY5s1QN/WsS4uokXCW81+LceWpOR1FRIrHqRRY57i0pQxqKlICcKHHUkqT9GAT9Brp9jZRQVhvKQzv+Bz+D1Yz56198GO5xeWG+/DWs0yLBaA0PFwAxCxKVJObP3Jp6OyuMd4+SEALSeI4kHjwIHPNfF2G4IYefLIUy0TlaHEkEDmRg8QOGSO2vPJZgV9Q3al75RBNDli/WNnXcrD0Y++Y/Nl/amt01pfox98x+bL+1Nborq3JT8u/qK5/yg996B2r7SlK29a8lKUoigdifefYP7ujf4SanqgdifefYP7ujf4SanqIlKUoiCqP0qe9xHzlH2GrwKo/Sp73EfOUfYaw1s/lsb6SsjZnvsL6gtN1ObOXBiCZ6ZL6I5eaSlC3Gd6nIWDxT5BUHWRChO3B8tMaAQkrWpatKUpHMknkBXE5WJEhRmuhipXT5hjIkJzYhoM6udodjXG4IebEhthM2Q6wrRqCypsZCjnweWePbWBb71b4EaMO6FyPwzbhTucLbwkhWpX5+M8PJUdHst1Q5LiR3kNpSpKHBvwlLqiMpSOPhEisX2Emdx91BtOnGothY3gSVadRTzxnhWedNzYaHNhGorU0NMwO6l/grDtlpapa6IMm6gB01pjpr4rRTsK7QYie5ETEaW4YZTIcjlaFL3uv3HPl9YrHl3G23BMjVJfjpblOvthKSVuhaQMA/m8R19VRzmzk5t9pgpaU46VpSEuBQ1pGSg45K8VfEbPzXN1hKRvVNIRlWMlwZSPNz7KhdMTxbzRhXYUoejPs7VIIEmHc4Il5vrUdObbszKxObQs3G6Rw0jelmW2YqEICCpJRheeQJyBz8VfBcI1hjxS2pb2Yyt2HmcEnfhRGk8uAOD4hVY9ipSYqZiQA3u1ughXHCFBJPnNZciy3STKAkq3zylhsqW7nH4PXxJ5AJNTNnZwgv5v1zgQMzv8AVB0dMTpWVBDcsZIxFc4/2SenTdyv82I+0y1BeVIAfffUoo0gbxQITx6xjjWJdZLT3crEVRXHishCSRjUo8VK+kn6q6nrc/HnIhuBO+WUhGFZSrVjBB7DkV3osUte7Kt00le8OpxwJASg4Uok9WeHjrGRHTUw9/qXmgPRmxuzLIMbLwGM9a4VIqdOfrop2DtaInsZGCgY7TLSXHcHU1g+GE+I4TmscXiEuytR1L3bqW1MrCWfDWkuFXu+pGDxHPIqOTs5cFKfRu0BbKinQXBlZCdRCfhcOPCvo2clKaiuNvRnBKBLQS8CTgEnh4scfHV95RaJbklmamGa4adQVoYMiDUPvrXHOKnQdPgqdlbVRZbDsNwNiItT6PBawrd6AGvC55ykZ8gzyrufv0WXcoHcajLdMxDjbbbO7IGjSQonGpXLj4udUt+K5HbjrdA0vt71vjzTkj+BrqSSlQUklJByCDgg1G615rKpEAzZswv8b1W2zJelWE58+fD/AHsVxcMK3ptCVTFtBEclCn42Qr8KokKR29njrHVeYDiC9vXUOMLlltpSclwO+58Lqx15qsvyHpLm8kurecPAqWdRIrrqJ1qPBpDaALtOalM+rvqpG2ewj9o4k56a66tf+ld5u0lvVKiupdLqUyUuYbY0FtO70K1fCPqqPgXeNYGpYt0oy3yhrdrdaJRqDhJ0g8gBj6arFK8da0dz8ugqK6c92lets6C1uRU0z6DTo6qK7p7kkxVuxg+hhmPOEZRRlLiFEnJVngRnGDSVtLAlyN6t3QIi1LaCWcF7UyEYz2g9Z6qpqJT6GFsNvuJYWcqQFHSfKK6qmda7w0CG2mFa6qUps8a4m2YzKJe4nRsOmump69gDAq99FP5elfNj94VRKvfRT+XpXzY/eFUWF+ZwdvYVJa3uEXZ2hbhpSldzXLF1vfil/wBk/ZXmpz8a5/aNelXvxS/7J+yvNTn41z+0a5vyy/gf1di3PkzjF6O1dkB5MedFecJCGnkKV24CgTVpuN6t8p9tsyspU3JbU+2wUIQHDlOU9ZznJ8fXVRQhTjiUIBKlqASO0nlWXcrVItZb7p3ZDmdKm1hQyk4UMjrB4GtMlpmPAgvyG1bUVNOC2WYl4MaK3LNHUIABVphbQwWHHcSQhLao+hbkfXvEtoKVFI/NJ6jwqPTeYbLSG2ispahLQMjGVqeC9P0DhnxV1QtmXJFqfedcjtSVbpTKFvhJwonmOrPDGaj1WKaiGuStCUpQFKKCsBelJwpWnngHgayUSYtAMbVmYnA4E396sGQJIvNH4EDHOBdmv/2pq8bRxy+XLbu32n3HFux1MaEFK8e745UrhzBrJb2it6pMpSlIZSrud1pSo5cCChvSQkdRB5E8OFQY2YuJejshDZdfXoCQ4CUK06glXYcca6xs9cS1vO59I7p7mAUcHefT1cDx8VeeVWkIheYeN+B0U251V5NIFgbl4XYjT9qYKWd2iYcgLjEghUIo1qbG8Lhc1YKuzHHszWS/tNEkSlFwhDXdbxSptnB3amikLVjmcny8KhW9mpbrikb6IkBsuhZfGlaBnKgesDHHsrHkWSXGhGW4Gy0NJUEuAqSlR8FRTzAOOFeGbtFjallwpm+Hp8cV55NIPdQPvJ06ehSvd1vdYcty5im2QywgSQ0SFFtSicDmM6+HkrCjz4zIYGtwobuQfysZUW8DifHwNdceNFnxo0WEhRuiySoqVhJACyfqCa6RaJRiIlAJ3S93g6uPhkgfWk1bujzLslzGg3YgHbToqpxBgNq1ziL8DQVOFcM/ZgFk7RyoUtxswy247lZddbZ3SVAnwRjtAzk+Op+bMMGFMubG8alKciFTTqPBHgEYBB8IEZ+g1W12Ca2y+8tLY3JcynWNSgg4UpI5kCu42m6SHEwluFzcuNtpQp06Ulacpx9FTQ4s0x73mGcp2FNNCK581T4qInw5dzGMEQZLcanNUHu0dikU3m3vljUlqIRC3SRuS420veFRGknjkeXiay5N8tl1W8p6WuJpbkNICmidQc04Vw5Dgcjx1WE2iUuOl9KQUKbLiQDxICwjl25NY8yMuDKcjPlG9aVpVpVkA+X/AK5GqTaE3CZV7BQ0zG+65ViSlYjqNca3567cdquL023NPxN5P/Bf7rIbdS2SFbsFBSRzB4ZHlqPVfIptq4gSCVR3cOlJ1hZdKgjPwMc6q4x1V9qF9rRXVyWgVrx8cVWyzYTcSc3DDMrYu7W1q5vz0yXJCZQcU7FU2QkhSMaFeMnHEdQqFvk1mfNQ9GSEI7naSUJSQlJCRkDPUKjaeWraNPRI8MwyAATU7VcwpRkJ4eCSQKX6EpSlY9Xq74X/ABsb9cj7RXpFPIeSvN0L/jY3ZvUfaK9Ip5DyV0nkb7Eb+ntWkcpvahdPYuylKV0VactQ9LH5ahfNv81UGr90sflqF82/zVQa4fb/AOaRto6gupWR7hC2dpVkst9ZgW+JHc0hQcfU6S1qKQpsBOD1ZOc4rKZvlvjwWmmlada4uUBnw292oFRUv87kcDx1ARLNLnRlvxwjSkkJClgKWQMkJB54FclWOamI3I0JUlejwUrBUAs+CSnmAeqvYU3PNhjJZUUuuOFKXeNajiS0k55yn0JN9+epKnbdKjTmHo4eLQSxOW4ooJCErKCD4+VZEXaC1xZLbqHATEUgalx9ReSlsJ8DPuDkHj2GoD2BnsSN1vGW0raWVOh9IbCQdKgVcuBwCK6hYZpkojqQlLqn9wAV8CvTnzYI4+OpxNzrA0CFeNR6PGfTRQ+SyjiaxLjr21zKcReYCrRGjPSMHctNqQlg60rQ5q1FfWnH5vaa+M3+Epwl7gl56WVBxsqSkOY0lQ6xw41AC0yVIK0pSQGEyMZ5pKtI+nNLjaJNrCDK3ZClFJ3bgXpWOaTjkRw4VCZ2da3KMOgAGY6bvGF+xSiUk3OyQ+81oK6caKws7Sx40h5SFpeC5bBy4wMBtCSCUp/Nx1deK6l7Qx/Y1UQFGDEkoKi14QWpwlI1c8EHiKgXLXIaaddWE6Wm23FcfzXPc/bXexYpUiD3WhTIbKHFpQpwBSwj3RA8Veidn3EsDb6HNmJvx13LwykkBll1119dV2bQre5MjwJKrlJ3zKlz0rdacb4IO4UMAgnUOI41AXW7RZlueW2v/epSI6FsJa0pb3YOT2YORjFYr9nuzzMRLpU+CUIba32ota+KQRnwciulVhlpkoZyyQtsuh0Op3ehPBStXLgedSzEzNxGmG2EQ06s7v8AZ+xwjgS8qwh7ogLhoOYZuA++eRg3xiPaIsNRRqSzKS4S3lSSseCAeoHrr7d7tBetTsa3qA362lJb3OlTQSkg6l/nEk8KwE7OTlSZEcBreMKCDlwDWojISntJGTWP7EyA2XCEJQGEPklX5ilaR9dWzo88IXNuZdQjDMBQ9V9VOIMmYmWH31Bxzk1HWp61qhXG0OtuTO5nY9uWy6FNFQA3oVqGPKBiu0X+3uS0yy84juR1xTaC2SXgWkoGD+bxT19RqEXYrhES/qAaSlLgd8PA0o0k58XFOO3NfU7Nz1lhKUtlTpA0hwZQSkqAUOrIGRU4mJ1rWsbBvAGIOY+rn2btqi5iULnOMS4kkXjOL82fxeppyXEtjUZbsgqffjQQWg2fAShSVFRPXwHCutza7uhqW1IACcpKClPF4h1KgVeMISAPJUAu3ynGBIcIWgRg+MrzhsK0/b1Vkp2ZuCnXmghveNKCQkuAFatOrSnPM4waGbnnGkFlAdWkG/rOZGysm0ftHgka9FP9eKrOuN3jMNI9jXm5alyXnlB6PkIC8YGFcCRjqquLWVrUtWAVHJAGAPorjSsNMzUSZdV25ZWBLsl20bvzpSlKtFcrcHRT733/AJyr7E1e+uqJ0U+99/5yr7E1e+uu62J+WwfpC5TafvsXaUNQu13vauvzZf2VNGoXa73tXX5sv7Kvpz3aJ9J6irOX/GZtHWF5+qZ2TAVtBCCiUpO8BIHL8GqoasmAxIkzGWoOoSFnCCFaccOPHq4Z+uuCSzjDjseBWhF3SuuTDQ+C9taVBvVlhXi3RWlQVvIeaTGabS+5HKkFSVlR8Hn+dw8YrHVdofcdzX3W667LQ4ndutfhNRVkELHAJxzT29VRqNn5in3GklkJQ2lwul5Ib0qOEkK5ceqvnsBOEZ99xDbYZDhUhawFkI92QOvFZnyieLcnmsARgdhz5uKxQgSYdXnMaHEX59GfUrZKfjRHl3GUX2Cbih5xpTfuSGT4KTnCs8OPjqLgXiEIiGXn0MqMNLZLjBcSFB0qI09fA1DPQ7g7LTb5DhccZbKkoU4SlKdGrA+ivjFklPrSAWm0llLxW44EpCVHAyT1k9VSvnZl0SsKHcKjpON6ibJywZ+0ffccc2bMpIXS2B6CEIWiIzNedLWPcIUE6fLy5Z6q5z7vFcBZbeDgRAcZ1tsbtClKXqwE9Qx/GoRq2yXZyoQQESEFQWFK0hOniST2AD6q7Ba3G7pHgySlBdcbAWlWpOleMKB6xgirQTU2WmjAKkDC6twpwVyZaVBFXE0BONTTGqscW92tv2OdfcS46y2ykaWCFslIwolX5wPUKrdtktx27il1RSX4i20YHNRKT/CpaVY2JjKXbSwqLofdZcDz2U6UAHeEnGOfGsFGzc9bjyAhtKmyEgKdA3h06sI+Fw48KmmDOue31K0zgE1q3uUcASgY71qVzEitx796nY8+3zZaVJl6FSHY7zqVoI3KWUcQT1k44Y7a+mTbG4MZfdrTuC+0hamCpKFrcC8lB5jGR5ar6Nnpq2o7iUt4eKAE7wak6/cFQ5gGun2Jk9zCTpTu92tzOfzUKCVfWRUnlk2GnKg6Tn0g1pt68yj8llS66LoGI1inZ0Z6qVZlR7rtgiUHQxHSsO7xSceC2kHl1Z08B5KzXnYCrY2j2QQWn2346nQ0rwFFwOAlPPGOHlqqy4jkKQpiQE604JAORxAI+o104qyFoRIWW17BUk1xz0qOCuzJMi5DmuuAFKUzVv416FcU363vXBclx9xpLEwSGxu8l1IaCMcORJT19tcJMqNb4UV5bxVIftzCAwE9QXq1FXLGE8qqNcluLc07xRVpTpTk8gOr66q87RS1wc0VNadKp82wg4EE07vveVY7jeY8dBRbHG5e9kuvqL0cEICsYGFdfDjiq2pWtSlHAJOSAOVfKVj5iZiTLqu3eNKvYEuyXbRu/P46EpSlWquUqd2M99Nq/Xf5TUFU7sZ76bV+u/ymr6Q98hfU3rVrN+7RNh6it/CvtfBX2voBchXyvPu1vvmuvzhVegq8+7W++a6/OFVofLD3SH9XYVtfJv3h/wBPaFDVc4m16GJMJnh3I2whC3CklafweFJHiKgnzVTKlBs9PWy0422le9KAEJWCtOv3JI6gcVz+RjTUEnycVwr0f726Ft03Cl4gHPGmNKmnT0KWYvkJFthIDm6ebQy26lLPhqCHNRyv4OBnA45rk5tHHkT7W+7obTGnPOL3bWnwCRpJA5k44msK5bOKi2+NIjOR31BguSA2+FngsjUB2DgDjrrFd2dnM6QsNElKisBwHQUp1lKscjgHhWSfGtGHSGWZmnAnQR1U37VYMhSLjzgf8WfaDm13aqLPhXKAmyNxpq0uKbU8SyWcrUVAaSlf5uCOPkrB2iWxLuDs+M6Fty3llKMcUgYAJ8vGvrGzkp4rCnYzK22kvLS68ElKCM5I+kZ8tYxtEoJcUEpUEttuHSeYWcJx5SRVpGfNRIAhvh3DRj6v2qrmE2WZFMRkS/OK3X+BerA3tBCbur0grWppydvMhPHQWlIKvoJr5Bu0GGDGbmoKW4jbSH3I5WhSg6VnwTx6+GesVCyrDMhhZdDRSltbhUhwKGEEBQ4dYJGRXNvZue4640lDYWkpA1OAa1KTqCU55nGOFXTZq0Gupzd9+Y/vV7uCtnS8i5tecu2jNcFOP3u0yIelataUuSFBlbGXCVqylQX1ceJ40j3q2uz5Dj0lUdsS5Dzai2Va0uNlI5ciOdQDNhlPRkSCphppfhfhHQkpTnGsjmE5GM0m2OTAVKS4tlZipSp3duBWnUrAHl4jz16Z2eAEQw7rsxGF4z6qjZtQSkmSWB5reMdNBo6Nym49ztcdTbXdSFFmOwhMhcYrSdClFQCTyJyMHxVzd2hhT4zsR5wR25G8Wp1TOpTZL2sDhxwR2dZqqRIjk1wtsAFQQpZyeGEgk/UDUhF2dly0BaVsNIKG1hTjoSPwmdI8pwaohTs7Fbkw2VBqMD11VUSUlIbqvfQjWO7Teptu826a4+qRJVDGuVoCmirUl0YB4csddZBmW2MbWXLgN22WHUOJaJ1boKSpJHMHrFVk2CaIzz5S2EtFwFJWNSgg4WQOZA665HZyeFMpCG1rdUEkJcBKCRqGr4PDjxqZs5PYmDU44EdvjeozKyeAi0GGI7ulSUq9RH7JuW1hqSGiyQGfDUN4Ve7+Bjq55FVipVvZ+Y5KLCSyAEJc3pdG7KFHCSFeM8BXEbPzih9QSjLK3EaSsallHutI68VjZhk5MlpfDNwphoV/AfKy4Ia8X346VGUqTRYZjjymkpQVpcbbPh9bicp+quLFllSA2pIbS24hTmtawlKUpVpJJPLj9tWnkscn2D4uVz5TAA9sb1HUrulxXYMl2PJTodbOlQznH/XDz101bua5jsl1xCna4OAc28G8FK9C7L+921/Nm/uivPVehdl/e7a/mzf3RW98jveIuwda1LlL+FD2nqUvSlK6itFVQ6S/elK/Wt/eFaSFbt6S/elK/Wt/eFaSFcj5W/mDfpHWV0Pk77mfqPUFm26S3GbuIcJBeiLaTw5qJSR9lWwToLyRcnJRbYYnsrSN2SXChhIKR2HII41ToUJ2e8WmChOElalLVpSlI5kk8h66kG9n7itT0bwElpwANqeSAtZTkaePhEjHKsTJR5mHDAZDLhgLjjeemlVeTcCXe8l78k5781wWZ7LQxC3weV3SYoj9z6OOQ5q1auWMfXUjJ2lhJluPxXEEOJfcDQjaUhS04GsH3Ss8zyxVcNhm9ztPJQhetSE7tKwVo1nwcp5jPVSTY5cUOle7UhtoulSHAoFIVoOCOsK4GpRNz8Nt0O4UzHNnVBlpJ7vbvJOcZ7tHjSVnSrvHkSLlIUvDs2AEqwnALxKCoeIeDXdcLvBXZH4sNQ1SEspDYZ0qb0e6Kl/ncRw8tYC9nJTTMtx12MjuRQDqVPDKSRkcPH1V1+wE4yFMJQlTyXwwUhX5xTq82Bz8VUOiz3rAw/aBGGkmvbj2KtsOTFPXwIz6AKZtFF2+zLarQILjSkqDRa1IIAxq1A/SeCu0AdlTZuEGUi5zWZY3zojPKjLQQRulJ1AHkT2VW37NMYe3YbD4KErC2lBaVJUcAg9meFYK0KaWpDiShaDhSVDiCKhE7My5pEbhcKjURj0lSGUl44rDdjeaGtakE76DYrdJ2ghtzg9FcQtAakKCBG0N6ljhlJ90T+ceXCsCZeGJLs51RCVP25DICEaRvBpyAOocD5qr9KoiWnHiAg0oa8RRVss+CwggmoFONVabxIjRID7KXi5ImxYmW9BG7CEg5J5GuuBtMbbbYUVjC8Be8Kk8WlFZ8NPj0k+eq4txbpy4orIAAJOSAOA/hXGj7Si88YkO6opxr1r1kjDEIMffn4U3K2v3m3vJcd36wtsS2kI3ZOsPKJSrPUBnjXEbQQmpxeSXFoRMYcT4OCpCGyknH8PHVUpVZtWOTWg+9KafsqPNsEClThTEYY6FcGjbjaHmhckaGmjHDimleEpbm89zzwAnHlNZUi8QYkubmSkKL5lMOpZ1q0raAASTwSscOfaaotKkFrxGtAawDAZ81desdI1qg2ZDLiXOJvrmxNPGi9XWPtXFYabiAIMNC2W+LWVbnQQvjzzlRx5TWG3tDHat6YoCSlEJLaTu/DKw5q06ueMfRVWpVBteZIpdgRhmKqFmQAa341xzq2qvNvalqcakKdQ89JkK/BlO73jRSEntOTx6qwolxiN2lnePKTIjxpDAaCPdlzkoK5YGTnyVX6cqoNpxi7KoN2zuCqFnQWsyan/Vew0Vz6MPfMfmy/tTW6RWlujD3zH5sv7U1ukV0jkp+Xf1HsWl8oPfegJSlK3Ba8lKUoigdifefYP7ujf4SanqgdifefYP7ujf4SanqIlKUoiCqP0qe9xHzlH2GrwKo/Sp73EfOUfYaw1s/lsb6SsjZnvsL6gtN1MWPuNti5uT5Rj64+4QEt6ySs8TjI5Y+uoes6220XASFuSm4jUdAWtbgJHFQA4DjzNcVlC8RgWNqb+orp0wGuhEONBd1jtVjk3S1tz965JcW0XGJjRbaBJUlGktkZ8E8Bx8dcJdyjQokaQouLmSIDaAyE+CE7zVnVn/AJcYxUd7Vn988yZLG9Q6ttpJ1fhlJTqVjhw4HrrAt8FVy3ynJLcZiO2C467khAJwBgZPM/bWZfNTgJaYYBdWnWb65tea9YlkvKkBwfUNpXXozadFdF16m3L5AakpejF1w79+WC40Bu3VJwgYyc4ODnyVkK2ublPQ1zVKc7mdjuoUGgCFJGHDwxz4eYVEnZmQgSUrkMCSxryxkkkI4k5xgcOIzzr77WHlLipYlMPJfWpsrTqwhSU6j1cQB1jNVCPaYJo0XnDXhp07scF5zFn53YCnRjXDR4N6kmrt7OstRnm3X3ExJCH9y2kK0lxKgUJ4BR4cqzbhf2LbcZkJRcDTq9L3gBRSgx0oz5QeYHZVdVYZEd/8FJRwdZQhadSc70HSe0cuI50FiC47r6rgyHESe51NlKiS5kgceXHGarE1PBlMn19JIwbUHXx2Kgy8kXVyvVOYVxN9cPHQuEq4R13eG+xrVGihlAUpOFKCMZOOrkeFSx2ljTFJcnkpljettyEx0q3aCUlHg8j+cPFmotOzz6t7pdbO7cfRwBOS0Mnz9VddysbtsZC3X2nVJWG3kIzlpZTqAORx4dlWjYk/AD35NxvPiubeMVdFknFLWZV9KDjqz7jhqVkXeobgbvD5dGiU7uWwgHeHcoRx44T1Hz1E2eelb9hjstqdeYL6VoyE6tZONJPXjP01hKsclEFMhbgDKkNrbHHClOHASPHwyfFish/Zl2OpsNzGXiQ8VFAUNCmhlSeI8fA1O6NOxHh/N4UJ13tvxOJaOjSoWw5OGwsy8a6brj1A368F82kabjm2MNJdRu4SQUvJ0uDwlHiByNQdWi22ZCmn5VxcYfdW2wpruha9GXCcascSfB8nGoxVhkhIWsoQFNvuEYPg7okFP04OKs5qUjxHc6G0ys2ilANWZXUvNQYbebLq0xJz1qTTPcoqlTbmzElCmkIfZW8XENOtgkbpS05TkkYPDsozs2qSFGNOYdBWptg4UN+tKdSgnI4YHbVp5BM1pkePHG7FXPlkvSuV193jHC9QlKA5GaVYq8SlKURKvfRT+XpXzU/eFUSr30U/l6V81P3hWcsL8zg7ewrF2t7hF2doW4aUpXclytdb34pf9k/ZXmpz8a5/aNelXvxS/wCyfsrzU5+Nc/tGub8sv4H9XYtz5M4xejtXOE8mPMjPLGUtuoWoDsCgamdprwxdhGSw45IU0p0l1bQb8FSshOB2dvXmoAAk4GSScYHEmuZZcSCVNuADmSkjFaIyYisgPgt9l162x8CG6K2KTeMFbo0u3S7VIkyJD7KmhES8hLQV4SMgYOevH0VhyL7DkRXnTvUSyw+wloJykhxZVq1Z6geWKj4Nmdmwd+iQ23vSvdMqJy9oGVYwMcAeuuT2zz7TCHEvMuO5aDjKSQpvee4ySMceHLlmswZidfDBbDxG841pXG+tOmhCxQgyjXkOfgd2rDC6hJ2VqrJcrtBtV/eO8ecUZYdf8DAbwyUgDj4WSqoxjasSW2xeW9/oeaVoSkYUlKVgqOeBOVA+PFYM6wOsJW6ZjUkBt1alJCubakpUnj15PPxGvvtcCUSy/cGGVRm0OLSUKOQsJxjHjVj6KkiTFoc4cltBUml1L6nTfgT4upZBkSwZTiTcK31upquzcFky77HefRhxbyG4LscOloIK1LOR4I4Aca67leo8yzIjoU4l9TbSFoDaUjwBjJWOKvEOrNda9l5KX2GG32XHXHdy4kagGl6dRByOOAOrNdMmwqZbedalMyGm2GngpCVDWlatIxkdtQxIloZLw5txx3bcwGvXepWMkcphDrxhv2aftcuGzji2r3DU03vVkqTo1AE5SRwJ4Z4nFTM6eLE5bY7DRVHMZsvMy2gVcFqIJGeChk4quzYLsG4PxCd44wspJbBOSOsV0uh4qLkgO6ifdLB4+erOFNRJSE6EBR1cdGFRwV1EloczEbEJq2mGnQeKsszaGJJt8ppJcQ6VPhAS0nK0uLKhlZ4pHHikc67ndrm1PayFONtyI7jSNAB0oSQrJ7c8s1ER9nX5DobS82CWmHeIPJ1QAH0ZGa6k2R1UZDwdQErbfWBg5G6OD588Kv8Aym0gcqngXadYVl5PZ5BFfB6NXWpUX+PbWm02iQ6p1mKtttxxkDw1OhfIkjgBUVPuSRen51ow0latSQpsHBI8Lgc9efPXe3s+lSXy9cWGCywh9QUhRJSoAjkO1QFcntl5LbjLSH2XHlvIZcbGfwalJ1DJIweHZUMby+M0DJoG0pSl1KjTX/WgVUkLyKE4uyq1xJz1v0Af71rBmXibPa3Up1K0ZCsBlCfrAzWDU4dmyFahcIxi7pLndGlQT4SykDGM8xUVKiOxJb0V1OXmVlKgnjxFY6YgzQOXGrXbXYr+BFlz6sKmm67b99GddFK5KbWgZWhaR2kEVxqyIIN6ugQbwlKUovV3RP8AimP1qPtr0k17geSvNsT/AIpj9aj7a9JNe4HkrpHI32Y39PatJ5Te1C6exdlKUroy01ah6WPy1C+bf5qoNX7pY/LUL5t/mqg1w+3/AM0jbR1BdSsj3CFs7SrPbZMSFYYEqW44HWpEjdNpRkOEtpHE54cx9dG77BaZQsb5T7oioeRoGEBlQJIOeOccBjtqMg2Z24Qw4mS03qUsMNLJJcUlOpWMcBwxzrs9rshUZtxp5lx1QaKmRnUgOHCCTjHH6qrbGnMhvNQ7qDeG0rtpgNF9M6hdClMo84+8k6ria0wwria458ympW0lvffRqeeW4EOhEsxkfg9SwoAN8jgZGefGvjO2DbU8vo1pbcmJcdBaSSWw2E58ROOrtqIOzw3y0puMVbLaFLdeGrDelQSQU4zzIxw41xb2dedfYabksK3zzjSVJJUnwEhWc9hBqYzVp5VQBWo7AM/RXPhVR+T2fShJ8X6LtNOmmnLYvMNuDqUp3utMVEdLWjwSEuBWrVns6sV1bSXeNdS2YilkFxbhSWktpSVdWB7o9qjzr57Dh6ElEdhKZSW2HFOFxR1h04SAnGAfCGT4uFcTs06veCHKYmKQn3LWdWrWEacEZ5q58iBUMUz0SFzWTUEDDVXXjpUkISbIgiZVDU0rr7NFaLslXSE9an0oW6JrzDDJaKPBG7I8IKz147K62LvHZgQ2VhRWzGlNrwOGXPc/zozs068t1DcuOVB1bLI8L8OtAyrHDh9NdbNhLjSHHJrDILHdDoUlR3TZ5E4HHOeQ7ajJnsvLyL6U45WnOb9l+CrpJ5GRlXdNcKXXaLtt2Kn592iWi46kl159xyM48nTgIShHUc8SdX1ViNSrUqC8z3c6hlmIqOhZZypZcXqJ055AADn11DKtEhV7TbHnE90KcSjeFRKcEcD24xislezoBbWm4R1RVNKdMjSoBKUq04xjOcmrnymbiPeWwxQFwpo059NCewKAy8qxrQ595AO3RdTRUAY6irCraGBDnynm5jpbkONSAlDAVrG70ls5Pgnx+OocXW2uW9SV75Dy4zcYshGU6EuBROrPZkYxWK7s08ymWHZMcPRwtRaBJK0pGSc4wMjGM4zXWuwqZU/3RKaabYU0HFlKiBrTkchny0izE+650MAetxqTW+7PijIEkLw8kim26lM2e7szqZl7XInRXYj5JjL36dAaAwnA3Q7eGB5q5DamGJkKTqdSpC0qdbS0lISQ2U8SOKznHPkKiZmzbkWS6wmWy8pmQ3HWUpIAWvPaOrFcV7NyG4TskvNeAV4bwcqShegqzjHPq5166ZtTKLnC8f8AXp1I2BZ9AA7HNt6McFlKvrE0oTcFuJ30Axn3G2h4CteoEJGARy89Z7m1EFT8xSVPISXd4ytLKStQ3SUYBPuDkcx1E1EHZiUJKmS42NMlbBUQQPBTqKuXLAPmrrNgI3zipjCYjTKHu6NKiFJUcJwMZySCKoEe0mC9uF24bc2NdOK9MGQdg7oGvRd0U0Zs6iAKVJzbI5CiF9T7TikFAeaTnU0VJykHPA8OyoysBFgvguyXimdZqHFZFFWGo8eNeZKUpUSlW4Oin3vv/OVfYmr311ROin3vv/OVfYmr3113WxPy2D9IXKbT99i7ShqF2u97V1+bL+ypo1C7Xe9q6/Nl/ZV9Oe7RPpPUVZy/4zNo6wvPwqSsE5u2XiLKfKg22VaikZIykjl18xUaKVwGFEdBiNiNxF66/EYIrCw5xRWl69wJapDEh5/dusspVKDABUttROd2DgAggcK4TtoIspbpaQ4kLiyUZUnjrdVkDyDhxqs+WlZB1pzDgcL89NdfGfSrAWfBGFbtfQc2odlFcn9pbc4824revlSQjO5SlTCS0UKAPNXEg8a4quFridzLZlrVriNtIe7nSpbRbUc5QTgagfoxVPpUnnaOakgce/8A1mpgo/NsEXAm7x44qei3tkbSyLm7rYaeLpyEhZTqSQDjkedcZ12YkX+JOSpbjbJZ3jikBJcKMZVpHAZA5eKoOlWvl0YsyDQ+tldPjuVz5HCysq/2cno8f6qp4X5U6fLN2kvrjSGnWUKxq3YUcghPDsGayJN2tdwSWpipKGWFpUyEJGp0BtKMHj4PuQevrqs0qsWjGyS114Onxp8UVJkYOUHNqKaLunDGlx771YTdbeHoM8b9cxgMJUzpAQkN4BOrryBw7K7nLrbNyzDQ9IXGMd5tbxaAUgrWFjCc8cYwePXVYpVQtKKK0Av1b99O6ipMhCNKk3a8KYZs2bjVSF6ltTrm+/GKi0rSElQwcBIHL6Kj6UrHxIhixHPOdXzGCGwMGAuSlKVGq0pSlESlKURKndjPfTav13+U1BVO7Ge+m1frv8pq+kPfIX1N61azfu0TYeorfwr7XwV9r6AXIV8rz7tb75rr84VXoKvPu1vvmuvzhVaHyw90h/V2FbXyb94f9PaFC9mKtdu2ih2qGyGS84srZK2i2kbvQckhfNWeoHlVVqcXsy73MlxmWw68UsKUwEqBTvSAniRjrGa5/IPmYbnPlxU+D2LbZxsu9obHNB41XY43KRnv2+32uIqLIekOPwXGWkqa0jSXSSonPVjGPJXY/tTFM1uWwpwLIdWUbhKUoWpspGce7OTzPVUS5s+4FtATmHIuhxW/GrSgNkaxjGeBI5c81xXs28mV3OJDSld0txwoAgErTqCvJg1lXR59p/Zw6D1RTWBXTxr0rHCDJEHLfU3knb0ffoXZJvLUqQ/JdBMiTb908oJxqe4ZPmArIavMFEJKlre7qLcdpTe78EBtYOoKz1gcsVisbPJkMxlNXBgrfe3KW9CshQxkE4xwzXS1YJL8dDrKkLK2nFpQAcnSsIx5SSKtw+fDi7JrUVzb8cb+KnLJIimURS7Puwwu4YqcnbVsbxxyI+6+8Gn0tuuMJSBrUkpTp4ggYPE881xVtHAkTzKkqeSWpDUlsJaB3iktJSUcxjiOdRidmXVLdbTLjl1K1ttJGfwykJyoA4xw5cedcbhbW48BxSGkIdihneuBxSte8TkYSRgeP6quXzVo0L3gAC/pAJzHRffTDfbtl5Goa0k17ejCt12crhLlQJlvaW4p8Tm2QyloJ8DgonUVdYweWOdSUe/xRcrw+p5yO3MQgNrDAc9yQSCk8OODVWpWIbPxWuDgBUatRHaso6ThuaWkmhrxIOjVrU5a30P7ROrhRilh8PJSyhQ1BCkkcM8M45DxYqTusuNbUNQ9LyTuoSwlxOFgIKidQ6jg8vHVRSopIKSQoHIIOCDRS1LUVOKUpSjxJOSakh2g6FBcwAVJJ346PGCjiSLYkVribgKU000lXCZcIaLZEmbx3fPImpZb0cFBbhGSc8MZrm3tTAZdj7kuoY3wc3YYSAwA2pOBj3fFWeNUwqUQkEkpTyBPAV8qY2vHa7KYAMOAod/VhfeoxZkEto4k4/bx2XKzzL9EdbeCFvSHXEx21OqaCAoNr1FWkcuGAB4q5r2iiLiy29TrbhekLaKGk6lBzq1nijx45iqr1UqLzpMEk3X6unxxVYs2BQY3eNHjcrava1tSklWpxtp+MtpIbCTpQnCsny8s10G8wIiGkw1rloZiut6HmQEuKWvUAoZ5Dn5RVZpQ2rMuxpqu118bEFmwBcK9+bxhieiRvs5u53eVLYBDbpSQNOMYSBy+g1HUpWNixHRojojsTeshDYIbAwYBK9C7L+921/Nm/uivPVehdl/e7a/mzf3RW88jveIuwda1TlL+FD2nqUvSlK6itFVQ6S/elK/Wt/eFaSFbt6S/elK/Wt/eFaSFcj5W/mDfpHWV0Pk77mfqPUFM7PIZcNzTKdUyyYDmpaU6iPCT1cM1MRtp4Mac5JbDrRbcQUHcJWp5CUJSEkn3HFOeHbVPBIzgkZ4HjXysDBtGJLsa2GMNPT3+AspFkYcd7nPJv8cfF96tEW+QYcSM02t9eJDLxbU2BuSlWVHUOK88cA8q7J19gTVFl199aHGFtLk7gJIBcC0jQDjAwR2nNVOlVedI4ZzdBTZ9/wDWaipNnQcrLqa6e3DN/uqnrleI0o3zc68TXWVM5Tjgg8c9lZ67/b+7G5bTshKnZiZLyN2PAw2UlIOeOTw8hqpUqltpR2uLhS/VrJ/7FVOkIL2hprQa9QGjUCrFJ2iYcdjPIipQpMPudbbfgIRlSirA6/BPDx8ah7jOVcpz0pxKUKcOdI6gOAHj4Y41i0q3jTcaYFHm5TwZWFANWDViTnSlKVZq6SlKURKUpREpSlESlKURKUpRFc+jD3zH5sv7U1ukVpbow98x+bL+1NbpFde5Kfl39R7FzjlB770BKUpW4LXkpSlEUDsT7z7B/d0b/CTU9UDsT7z7B/d0b/CTU9REpSlEQVR+lT3uI+co+w1eBVH6VPe4j5yj7DWGtn8tjfSVkbM99hfUFpusyJNEWLPZLZWZLaUAg4CSFBX8PrrDrNtkJE550POlplhlbzikpydKewcOJriMDnDEAh4ntXUYxYGEvwHeKcabVMjahjupySYi98h512P4YwCtISQrhxxjPCsKwriswLwJwWppTTXgoWEqUd4OWakIux4ly5rTL7qmmFoQhaWgeKk6tS+PAAcDjPOoxNmQqOh4unjCclYAHNKynT9OKzbm2hliJEbWmVo+k14YrEh0kGFkN1PZ03fvDZ2FSju2W+bfIjONuOB1OhLuG1BfWscyQOGc9VcWdqIsZ2EY8WSlmOtxYSp4FTYUjTpbOOAHPj2V9d2Ncairmqcc7hSCsObvBKN2FA47cnT9FcGdkwtuGVyHEOPKYCstYRhzloV+cR11cHzxlX4j6dPfvooP/wDMybsOnQexBtNGckapcWQ60CwpKt8C6pbecFZxg5z9VRarr+AfQlshbk0SgSRgYz4P1jzVmS9mXYUPfSytl7ud14trTjGhYSPOFZrKa2RS7KdY7pXkOpZbKWdXhFsLyrjwHHGat3MtOKQ0i/o/er96Z1M11nwwSDd0nBcV7UMNK1wIz7Cyp90qLoOlbicZTgcgeNYl5vrd0ZWG46mnn3UvPqUvIKwjR4PDgOvj21CcqVjolozMVhY5wodQ2f76Vfw5GXhuDmi8ayrCztKAwzGksuuxG47TYbCxgOIWFaxw4EjhXZBvPdsxhpTKElTslawtzSlQdHuQrqPDAJ66rVOdVNtKYBGUagU4GvjpVLpCAQaChNb9ta3dN6t1xucKFITEdjLW0liNlLb6SptxvUdJVjB91xxWGrat5bCmMOIacbkJcQlfgqU6okKx4s1XOQ4V9qp9qTJcSw0H3r42qllnQA2jhU6anwP9KzHaljuluSmI5vVvNvSPDGCUI0gJ4cM5zxrFtd9agR2w5HW49HdW6woLwkFadJ1DHEDnwqDpUfnGZLg7KwwuG3rFdt6kEjLgFoBv1nxq2XL4BgV9pSscr5KUpREq99FP5elfNT94VRKvfRT+XpXzU/eFZywvzODt7CsXa3uEXZ2hbhpSldyXK11u/i1f2TXmp7g872ayPrr0q7+LV/ZNea3vxzv9tX2muccssIH9XYtz5M4xejtXFtxTTiXG1KQtJ1JUDxBrLfvFxktKakTpLrahhSVukgjyViNtrecQ00krcWdKUgcyazpFhucRlb0mA+00gZUpSOAFaDCEwWO5utM9K06aatK26IYIcOcpXNWleit+OhSkO4xrfYre6tpT0tCpKWwFgBGoBOVDn18PJXZEv8F15vutl1orLKpCwvIO5T4ISMZGSBmo+FY25UFt9cktyJAdMdvRlKg2Mq1KzwzxxU09ZWJjcWJCfbbQ2I/dCQxhYLieCivr49XADNZ+AZ5zGlgAAAoLrzk9eTjnpmWEjCTDiHVJJNTeKCp4VwzVxWM7fLYuI3pZkeEt9DzSlgK0O4UVJOMDChjFR8y9tvuXMssLQiWy023qUCUaCnie33P11x9hQWEuB0lSoRkgY695p01IydkAxKjs90uJCnFtuqcY0+5QVFSBnwk4yPLULvOMdvsil2jOMkcDgpWmRguxNb9OY14U7F9e2taemMTDGfW81rUAt/KEqKdOEjHBPM9vjrAYvbAaDEuM45HMRuOvQsBWUK1BQyMdfKubVstLrEx5ufIcQw0l0aWQDgkDSrJ90CfJisp3Y9bSYAU8pCpK0JUVN+DhSNeUnPHAyDy417W0otXihrje3OcnjTrXlJBlGkEUuHtDC+7eoiZdnXbtKnw1uRFvLUoaV4UkHqyK6ZVymzUBEyW8+gHIDjhUAfpqSUtqyBLkQJmMTmNTS3m8KR7pJ4ceOag+VYqYdFYSHPvN5Ga+/TQ1rXcslBbDeAQwXAAE43XZ7xTC9W9chDWzrsjS23JXGjtNPofHhFCwQNHMKAHE8uVYB2nVITCFxaU+ppp9p9SCEFaXMcsDAIx9NV7HHPXX2p32lGJGRdQAaa0NetRMkITQQ8VqTqpdSimJV5aedmllhaG34jcZAUoEgJ08Tw4+5+upF7a1D8uNLcjPLdYUFhKn8oSoJ0gJGOCSeJzx6qq1KjFozLSSHY43DTXtVZkZcgAjDWdFOpTsbaMxGG9y2oPtxhHSokFP4wqKsEdhAHZxrBmXR167SbhEW5FcdcUtJSrCk56sisClRPnI8RgYXXDsFOpSMlYMNxcBea1z1rfnWVJuc2Y3u5cx99AIIS4skA/TWLSlWz3viGrzU6zXrU7GNYKNAA1CiUpSqFWu6J/xTH61H216Sa9wPJXm2J/xTH61H216Sa9wPJXSORvsxv6e1aTym9qF09i7KUpXRlpq1D0sflqF82/zVQav3Sx+WoXzb/NVBrh9v/mkbaOoLqVke4QtnaVY4Fwi2+xwnVtrekofkbpKVgBOUJGVDnjj9VcE7RtNR0bmKoSiI6XVKX4BDRyMDGRnHGuqBs6qba/ZErWiOgvb4pRnQEJBA8pKsfQayIuzDUgMI7sO/wDwCn07vglLpwMHPEjr8tSM84Oa0Q20BAphfdStdNO3QoHeQtc4xDUgmuN19aXZq9i6vZe2odfSzAeRHktrRIJeG8JUoKGDjGBjs667IO0MKG4lQt7iUMPLdjIQ7wTqQEkKyOPLPDHOucfZZCH4Me6uSIj0tt1YSGx4Ognnk9YFdKdnWnbWZ7L7+lSVuNFTPgaEq04UrOAs88V60Wi05QAuvwbmob+kg7V64yJFCTQ5/WxvHYRs1L61tEyzCCURXO7NEdCl7waCGlBQOMZycceNPbDHiJlmzRn4b8lBCny9leorCurHAYwPLXe/smIEpDdydfZacm9zNrDYJUMcF8TyzXyFsuzcpUtiFJkK3TpaQdxkAgcSog4CcjA5mqsi06hmfD92uGP3VIdZ9Mq+mOemI6KakRtRHRIXIMJYcQ+t6OErAAUtASdQxx7eHbWC3eGC4UyI7io64KIjgSsBXg48IHGOY+uvmz9kN7efTqcSllCSQ2jWolSgkcM8hzPiBrojWzfXGREU6BuUOnUke60An68fXVrz0/EYx+IcaDC84dVyn5mTY5zc7Rfebh44ruVegvaBN0UxhCXEq3QVxwkBIGe3AFdrF8YEVuLKjOKY3DjLhQsBR1OBYIyOrGK742yrs1lK4inHVlEZZSlHIOFWT9GmuKLFDWzJ/wB6e7oZliKlO7ToKiohJznOPB4+WpGQ7QaS74qnNfWlRrrRRuiSLgBU3UGe6mHXiux3aZh0T3O5HW3pQWhSUvfg1pKdKStJ5lI5YxxrGnXxmZAdaEZxEl8s71ZWCj8GMDA58eFZMnZliKsOOSnkRkturdK2NLgCCAdKc8QSoYOa7WNjHZMrdMOrebEpLa1ob9y2pAWFns5gVM6HakQmGRjqbn/2b9qja+zmUeCeObNww2al0J2jjuXCa/LiuqZkSkSUJQ4ApKkZwCSMEcfsrsXtS2q2uRtw/qUHRp3o3R1uFWopxxUM8Kxjs+hu0pnPOupwhLqsNeAUFenSFZ4r68Vi3qBFt7zLcJ95/W0lxRcQE4CkggcD2HjUT41oQIZc4gA35v3jXrrdmvUrYUlGiANBJ6f3afbapV3bBUiSXZDTryO6VuJStziltaCjQOzGc9lYEq8suQpUONHWhlbLLTRWsEgIUVZPlzUNSrB9ozMQEOdWteIpTx2K8ZIy8MgtbSmvR461M3G9MzITrTUdbb0gtKfUpWU+AnSNIx1+OoalKtY0eJMOyn+PGdXEKCyC3JbhtqlKUqBTLcHRT733/nKvsTV766onRT733/nKvsTV7667rYn5bB+kLlNp++xdpQ1C7Xe9q6/Nl/ZU0ahdrve1dfmy/sq+nPdon0nqKs5f8Zm0dYXn4UoKV8+LsZSlKUXiUpSiJSlKIlKUoiUpSiJSlKIlKUoiUpSiJSlKIlTuxnvptX67/KagqndjPfTav13+U1fSHvkL6m9atZv3aJsPUVv4V9r4K+19ALkK+V592t9811+cKr0FXn3a33zXX5wqtD5Ye6Q/q7Ctr5N+8P8Ap7Qoap5O0Yb1lDBKi3FSnKuGWSD9eKgaVzWDMxZf8M08Edq3aLAhx/bFd/jMp6TfoxiuRocRxCC28hBccBwXVAqPAcgBgfTXeztLF7tW/KhurRvmX2whwAhbaAnjkcQcVWqVdecpkODgcMLgrbyCXLS0jHWa71Kxrx3KmIUNZVHmKkcTwUDjwfqrNVtK0w0EWlmRFKY7rSFl0akqW4F5yB1YIqu0qhs/MsBDXeKAdgVbpKA81LeJ2qzHaiOp7uhUNe/bUpbRCwAVKbCVFXDjxBPDtrEm3qPKtrrCY7iJT4ZDqysFBDYwMDnxqEpVT7RmXtIccdQz3dVy8bIwGEEA1Gs+KZ6aUpSlY5XyUpSiJSlKIlKUoiUpSiJSlKIlehdl/e7a/mzf3RXnqvQuy/vdtfzZv7orfeR3vEXYOtajyl/Ch7T1KXpSldRWiqodJfvSlfrW/vCtJCt29JfvSlfrW/vCtJCuR8rfzBv0jrK6Hyd9zP1HqCUpStNWypSlKIlKUoiUpSiJSlKIlKUoiUpSiJSlKIlKUoiUpSiK59GHvmPzZf2prdIrS3Rh75j82X9qa3SK69yU/Lv6j2LnHKD33oCUpStwWvJSlKIoHYn3n2D+7o3+Emp6oHYn3n2D+7o3+Emp6iJSlKIvlUvpOYU7swpaBkNPoUryZx/EVdOdYdzgNXSBIhyPxbyCg+LPXVjPy5mpWJBH7wIVzKxvJ5hkU5iCvOFSlouES3sTu6oplOPthpKdZSNBPhcR5BXVeLRJsc9yHMSQpJ8FWOC09ShWBXCAYsnGNRRw0rrBEOahXGrTQ3Z76qzvbUxxIW8zb0r3had0rdUA28hOnhg8Ry51gt7QFMJxh2I048WVspe1EFKFK1EaeR4/bUNSrh1ozLjXKpjgBS9QNkZdopk765lPe2l8yi+plKiZC3ikqJHhN6NPkA418a2mW2ISjFbW9FLf4QqUdQb5DHJPjI51BUrzzhNfGb175DLU9jr71LtX5SWGGJEZEhlDbrbiFKI3iVqCuY4jBAx5Ky29rpDM5yVGYSyXXkuOoSs+ElKNKUHxdfjqu0rxtoTLQKPN3Cl3Uhkpd1atxxTNKUqwV6lKUoiUpSiJSlKIlKUoiUpSiJV/6KGVKu854DwEMBJPjKv5VQm21vOJbaSVuKOlKUjiTW89idnfa9aA3IA7rfO8e68HqT9FbVyZk4kxPtigeqy89nXVa/bsyyDKOh1vd31VnpSldkXN11rTqQQOeK83TmVR5sllwYU28tJHjBr0ma1L0kbLrjS1XeEgqjvH/eAB7hXwvIftrSOVknEmJZsZgrkG/YVs/J+ZZBjuhvNMrDaFr/lX0rUeBUT9NfKVyhdBUtDviokFMfuZtxxsOBh4qILYWMKGOR8WeWa707TuNNN7mK0iQC1vXSoneBv3I08h48c6gqVfNnphgAa6gHZ9rq6LsFaOlIDyS5ta4+K4alZkbSQHG9y7aksI7mWwlaHlKKQSVDgf+br7Kx3tqHHpjEruRpLqFKU7lSlbzUnSRxPgjHUOuoGlSOtKZcAK8BmwzZlQ2Rl2knJx1nvUk7dUlMxuNEbjMSGUMpQkk6AFBWcnmeHEntrOXtUsKbXHhtNOhTZdVqUreaE6QMfm8M5xVfpUTZ6Yaatd1a9WsqsycBwoW16Ts06lm3G4JnKZ3LCYsdlvdtNBRVpGSeZ4niawqUq1e90R2U7FXDGNhtyW3AJSlKoVaUpSiJSlKIlKUoiUpSiLJtzKpFwiNNjKlvIA+lQr0ekYSAeHCtVdG2y635KbxNQUsNcI4UPdq+F5Bx+nyVtfyV1jkpJRJeVdGeKZZFNg8blz3lBMsjTDYbDXJF+04rlSlK3ZaytS9LLKhcbc+QdCmFJz4wc/xrXtb32z2e9sNoU0zjuto7xgnhk9n0itFutOMOraeQW3EHSpKhxBrjvKeTiS8+6KR6r7xuvXR7CmWRZQQ87erT4zqQg3pyC1GbQ2lSWFuq4kjVrSEkHyYrLjbTrioY0RGi8jdB1zUfwiWzlIxyHjIqBpWAZPTEMUa7xh1Z8VlnSkB5qW18bVLMX1xhVvVukqMJLqRlR8IOZ+zP1V8Re1JtTcFcdtwthSW3Co+CknJ8HOM55HmKiqVSJyOP3se2ncNyq8mgmlW4ffXrKmJG0Dkh0LWyn/AI4S9Oo88e58ldkTaRcQrPcrbjgfcfYUVKG6WrnwHuvpqDpVYnpnKysu9UeRy9MnJ8b1IWm5otwlIdiplNSEpCklZQQUq1A5HjAr61eHUXZy4LbbcW8V7xsjCVBQII7eRqOpUQmYrWtaDc3BSmBDLi4i9wodinHdo1KymPFRHa/3fSgLJwGiSBk885+qsX2ZdHdJbQlC3paZQPwVAkgeTwqjaVI6dmHGpdf471G2TgNFA3xvVnj36LKdmrmQ2kNGG4N1vVZdUpSSRqJyORwOqsZO1L6ZaJAYQnRKTISgKIAwgICfJgCoGlSutKZIABpuvv8AH+1GJCACaiteHFSj16U/bEQ1x2ytCQ2HSokhAOeCeQPj54rEnzFTnUOKSEFDSGgAc50pCc/TisalWsSYixRR5rhwVwyBDhmrRQ36c+O9KUpVup0pSlESlKzbRaZN7ntQ4SSpxZ4qxwQOtR8QqSHDfFeGMFSVQ97YbS5xoBetr9FzCm9m1OLGA7IWpPkGB/Crv5KwrVb2rVAjw434plASPH46za73IS5lZSHBdi0ALkk3GExMPij94kpjqqK2kjqlWG4stgla46wAO3FS1cVAEEHl11dRWCJDcw5xRW7HZDw4Zl5kHECvtWPbPZpzZ66LKEkwn1FTKgOA/wCXyj7KrlfP8zLxJSM6DFFCF2CBGZMQxEhm4+KbQlKUq2UyUpSiJSlKIlKUoiUpSiJSlKIlKUoiUpSiJSlKIlWLYVhT+1Vu0DIbWVnxAJPrFV2tsdGuzC4DC7pNQUvSE6WUkcUo7fpwPoFZ2w5N85Pww0XNNT0LE2rMslpR5di64dP2WxKUpXcVy1cfLWgttWFR9qbmlYxqd1jxggGt++Wtd9JezK5raLrBQVusp0vpSOKkdSvoyfoNanynk4k3I5UMVLDXozrP2HMsl5uj7g4U8dS1TSlK46ukpSlKIlKUoiUpSiJSlKIlKUoiUpSiJSlKIlKUoiUpSiITgZr0RYGFRrJbmXcBaI6Aodh0itO7E7NOX+6trcSRBjKC3lEcFdifp+yt54AHAcK6ZyQk3sZEmXCgdcOitVo3KOYY97ILTUtqT0rnSlK6EtQVS6RGlO7JzdIzoKFnyBQrSFek5kRubFdjyEhTTqChY7Qa0Bf7HI2fuLkSSCU5y0vqWnt9dcy5XycTnWTQHq0odV9y3fk5Ms5t0uTfWo16VF0pSufLcUpSlESlKURKUpREpSlESlKURKUpREpSlESlKURKUr6AVEBIKlHgABTFFdei5lbm0LriR4DUdQUfKRj+Pmrcg5VUtgdmlWG1qclDEyUQtwfBHUn7c+WrbwrttgSb5Kz2MiXE1O9cuteYbMzjnMNQLty5UpSthWISlKURQOxPvPsH93Rv8JNT1QOxPvPsH93Rv8JNT1ESlKURKUpRFF3exQb7G3NxYDg/NUOCkntBqizOiVKlkwLkUIzwS81qPnBH2VsxIwOFKxM5ZMjPuyo0Op04HeKK+lp+alBSE+g0ZuK1V3pJfymz6E+unekl/KbPoT662tSsd6M2V8vie9X3nyf+PgFqnvSS/lNn0J9dO9JL+U2fQn11talPRmyvl8T3p58n/j4Bap70kv5TZ9CfXTvSS/lNn0J9dbWpT0Zsr5fE96efJ/4+AWqe9JL+U2fQn1070kv5TZ9CfXW1qU9GbK+XxPennyf+PgFqnvSS/lNn0J9dO9JL+U2fQn11talPRmyvl8T3p58n/j4Bap70kv5TZ9CfXTvSS/lNn0J9dbWpT0Zsr5fE96efJ/4+AWqe9JL+U2fQn1070kv5TZ9CfXW1qU9GbK+XxPennyf+PgFqnvSS/lNn0J9dO9JL+U2fQn11talPRmyvl8T3p58n/j4Bap70kv5TZ9CfXXNroke1Df3RGnr0M8T5zW06UHJqyh/D4nvXhtyfIpl8B3Kt7P7G23Z4h2OhT0n+ucwVDydQqx0r7is9Al4Mszm4LQ0aliYsWJHdlxHVJX2lKVcqJK4LQlxJSsBSSMEEZzXOleYoqLdejG1znFOwnHICzzSjwkZ8h5VD96NfysP3f/1VtDOaHxVgYtgWZGflOhCuqo6llYdrz0JuS2Iemh61q/vRufKyf3f/ANVO9G58rJ/d/wD1VtH6KfRUXo1ZXyuLu9S+e5/4+A7lq7vRufKyf3f/ANVO9G58rJ/d/wD1VtH6KfRT0asr5XF3ennuf+PgO5au70bnysn93/8AVTvRufKyf3f/ANVbR+in0U9GrK+Vxd3p57n/AI+A7lq7vRufKyf3f/1U70bnysn93/8AVW0fop9FPRqyvlcXd6ee5/4+A7lq7vRufKyf3f8A9VO9G58rJ/d//VW0fop9FPRqyvlcXd6ee5/4+A7lq7vRufKyf3f/ANVO9G58rJ/d/wD1VtH6KfRT0asr5XF3ennuf+PgO5au70bnysn93/8AVTvRufKyf3f/ANVbR+in0U9GrK+Vxd3p57n/AI+A7lq7vRufKyf3f/1U70bnysn93/8AVW0fop9FPRqyvlcXd6ee5/4+A7lq3vRr+Vh+7/8AqqbtPRlaoDgdmqcnrHJLnBGfIOf01dgPJX3NSwbAsyA7KbCFddT1qKJa89FbkuibqDqXxKQhISkAADAAHKuVKVn1ikpSlEXGq9f9jbbtEdcpstSAMB5s4UR2HtqxV8zVvHl4Uyww4rQ4HSpYUWJAcHw3UK1c70SPavwF0Ro6tbPH6jXX3pJfymz6E+utrUrAHk1ZR/h8T3rLC3J8D2+A7lqnvSS/lNn0J9dO9JL+U2fQn11talPRmyvl8T3r3z5P/HwC1T3pJfymz6E+unekl/KbPoT662tSnozZXy+J708+T/x8AtU96SX8ps+hPrp3pJfymz6E+utrUp6M2V8vie9PPk/8fALVPekl/KbPoT66d6SX8ps+hPrra1KejNlfL4nvTz5P/HwC1T3pJfymz6E+unekl/KbPoT662tSnozZXy+J708+T/x8AtU96SX8ps+hPrp3pJfymz6E+utrUp6M2V8vie9PPk/8fALVPekl/KbPoT66d6SX8ps+hPrra1KejNlfL4nvTz5P/HwC1T3pJfymz6E+unekl/KbPoT662tSnozZXy+J708+T/x8AtYxOiUBYM65FSOtLTWk+ck/ZV6s9ggWKPubcwGwfdrPFSz4zUmRih4jtrIydkyMg7KgQ6HTid5qrKZtCamxSK+o0YDguVKUrLKwSlKURYk2DHuEZceYyl9lY8JKhwqh3DoojOOKXbZy4wJyEOI1gfTwNbFHLNDWNnLNlJ8f+QytN+8Xq8lp2YlD+xfSu7ctVd6SX8ps+hPrp3pJfymz6E+utrUrFejNlfL4nvWQ8+T/AMfALVPekl/KbPoT66d6SX8ps+hPrra1KejNlfL4nvTz5P8Ax8AtU96SX8ps+hPrp3pJfymz6E+utrUp6M2V8vie9PPk/wDHwC1T3pJfymz6E+unekl/KbPoT662tSnozZXy+J708+T/AMfALVPekl/KbPoT66d6SX8ps+hPrra1KejNlfL4nvTz5P8Ax8AtU96SX8ps+hPrp3pJfymz6E+utrUp6M2V8vie9PPk/wDHwC1T3pJfymz6E+unekl/KbPoT662tSnozZXy+J708+T/AMfALVPekl/KbPoT66d6SX8ps+hPrra1KejNlfL4nvTz5P8Ax8AtU96SV8ps+hPrr6OiSTnwro0B4mD662rimKDkzZXy+J708+T/AMfAKnWPo7tlocS+/qnSEnKS6PBSe0D11cMeIcqdVfazktKQJNmRAaGjV2rFR5iLMvy4riSvtKUq7UCUpSiKmXvo5td1cU9GKoD6uJ3Qyknxp9VVxXRJJBOi6NKHUSwR/GtqcB18KVgJiwLNmX5b4V50VHUsrBtadgNyWvu139a1V3pJfymz6E+unekl/KbPoT662tSrf0Zsr5fE96n8+T/x8AtU96SX8ps+hPrp3pJfymz6E+utrUp6M2V8vie9PPk/8fALVPekl/KbPoT66d6SX8ps+hPrra1KejNlfL4nvTz5P/HwC1T3pJfymz6E+unekl/KbPoT662tSnozZXy+J708+T/x8AtU96SX8ps+hPrp3pJfymz6E+utrUp6M2V8vie9PPk/8fALVPekl/KbPoT66d6SX8ps+hPrra1KejNlfL4nvTz5P/HwC1T3pJfymz6E+unekl/KbPoT662tSnozZXy+J708+T/x8AtU96SX8ps+hPrp3pJfymz6E+utrUp6M2V8vie9PPk/8fALVPeklfKjPoT66kbd0URWlBVzmuSQDnQ2nQD9prYnOlVw+Tllw3BwhV2kntVD7an3toX02ABY0OFHgR0MQ2kstIGEpSMAVk19xXw9tbC1oaMlooFhiSTUrlSlKrRcTUfdbPDvUYx7gwH2+rqKT2g9VSA4ivtRvY2I0teKg5lU1zmEOaaELWk3ombUsm33FTaPgut6sfSCKxO9JK+U2fQn11tbFfK153Juy3EkwtxPesw22p9opl7wFqrvSS/lNn0J9dO9JL+U2fQn11talU+jNlfL4nvVXnyf+PgFqnvSS/lNn0J9dO9JL+U2fQn11talPRmyvl8T3p58n/j4Bap70kv5TZ9CfXTvSS/lNn0J9dbWpT0Zsr5fE96efJ/4+AWqe9JL+U2fQn1070kv5TZ9CfXW1qU9GbK+XxPennyf+PgFqnvSS/lNn0J9dO9JL+U2fQn11talPRmyvl8T3p58n/j4Bap70kv5TZ9CfXTvSS/lNn0J9dbWpT0Zsr5fE96efJ/4+AWqe9JL+U2fQn1070kv5TZ9CfXW1qU9GbK+XxPennyf+PgFqnvSS/lNn0J9dO9JL+U2fQn11talPRmyvl8T3p58n/j4Barb6JH9Q3t0b0delk5+2rbs/sPbNn1h5tCpEocnXeJT5ByFWbPD1U66u5aw7PlH85Dh366nrVtHtScmW5D33bupcqUpWcWMSlKURKUpRFA7E+8+wf3dG/wk1PVA7E+8+wf3dG/wk1P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A7E+8+wf3dG/wk1P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EpSlEX/2Q=="/>
          <p:cNvSpPr>
            <a:spLocks noChangeAspect="1" noChangeArrowheads="1"/>
          </p:cNvSpPr>
          <p:nvPr/>
        </p:nvSpPr>
        <p:spPr bwMode="auto">
          <a:xfrm>
            <a:off x="307975" y="-2857500"/>
            <a:ext cx="8886825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27" y="-73948"/>
            <a:ext cx="9919854" cy="70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Елена Михайловна Антонова</cp:lastModifiedBy>
  <cp:revision>4</cp:revision>
  <dcterms:created xsi:type="dcterms:W3CDTF">2018-06-26T11:41:07Z</dcterms:created>
  <dcterms:modified xsi:type="dcterms:W3CDTF">2018-06-27T06:11:44Z</dcterms:modified>
  <cp:category/>
</cp:coreProperties>
</file>