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media/image1.png" ContentType="image/png"/>
  <Override PartName="/ppt/media/image2.png" ContentType="image/png"/>
  <Override PartName="/ppt/media/image9.jpeg" ContentType="image/jpe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jpeg" ContentType="image/jpeg"/>
  <Override PartName="/ppt/media/image11.png" ContentType="image/png"/>
  <Override PartName="/ppt/media/image12.jpeg" ContentType="image/jpe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6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Образец заголовка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A7D5A937-AD6A-4CFE-AF3F-2918ED125697}" type="datetime">
              <a:rPr b="0" lang="ru-R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28.10.16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050E3D66-F2A8-484A-B48F-C3BF9B022DE7}" type="slidenum">
              <a:rPr b="0" lang="ru-R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Образец заголовка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 структуры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 структуры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Четвёртый уровень структуры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 структуры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Шестой уровень структуры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Седьмой уровень структурыОбразец текста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600200" indent="-2282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Четвертый уровень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057400" indent="-22824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1671AE01-37B6-4161-98B2-B7431E72AF31}" type="datetime">
              <a:rPr b="0" lang="ru-R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28.10.16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53BC3740-855A-4FA6-A763-9C8AA6A06CF3}" type="slidenum">
              <a:rPr b="0" lang="ru-R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755640" y="1484640"/>
            <a:ext cx="7772040" cy="2619360"/>
          </a:xfrm>
          <a:prstGeom prst="rect">
            <a:avLst/>
          </a:prstGeom>
          <a:solidFill>
            <a:srgbClr val="ffffff"/>
          </a:solidFill>
          <a:ln w="25560">
            <a:solidFill>
              <a:srgbClr val="002060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-apple-system"/>
              </a:rPr>
              <a:t>«Самоменеджмент: инструменты и методы повышения личной эффективности»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4931640" y="5091840"/>
            <a:ext cx="4212000" cy="1736280"/>
          </a:xfrm>
          <a:prstGeom prst="rect">
            <a:avLst/>
          </a:prstGeom>
          <a:ln>
            <a:solidFill>
              <a:srgbClr val="002060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Колпащикова Елена Олеговна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сотрудник КОГОАУ ДО «Региональный центр подготовки граждан РФ к военной службе и военно – патриотического воспитания Кировской области»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www. патриот43.рф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457200" y="620640"/>
            <a:ext cx="8229240" cy="1151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Способы самотивации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1" name="TextShape 2"/>
          <p:cNvSpPr txBox="1"/>
          <p:nvPr/>
        </p:nvSpPr>
        <p:spPr>
          <a:xfrm>
            <a:off x="395640" y="1845000"/>
            <a:ext cx="8290800" cy="42811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Ведите журнал своих достижений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Тренируйтесь физически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Читайте истории успеха других людей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Награждайте себя за достижения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Создавайте напоминания о своих достижениях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Расширяйте свой кругозор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Спасибо за внимание!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457200" y="620640"/>
            <a:ext cx="8229240" cy="796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Глоссарий</a:t>
            </a: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solidFill>
            <a:srgbClr val="ffffff"/>
          </a:solidFill>
          <a:ln w="28440">
            <a:solidFill>
              <a:srgbClr val="4bacc6"/>
            </a:solidFill>
            <a:round/>
          </a:ln>
        </p:spPr>
        <p:txBody>
          <a:bodyPr/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Тайм – менеджмент - 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эффективное управление временем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Самоменеджмент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– самоорганизация, использование специальных методов работы в повседневной практике с целью оптимизации  и рационализации использования времени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457200" y="620640"/>
            <a:ext cx="8229240" cy="1151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Эффективные инструменты самоменеджмента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3" name="TextShape 2"/>
          <p:cNvSpPr txBox="1"/>
          <p:nvPr/>
        </p:nvSpPr>
        <p:spPr>
          <a:xfrm>
            <a:off x="323640" y="1989000"/>
            <a:ext cx="8064360" cy="4248000"/>
          </a:xfrm>
          <a:prstGeom prst="rect">
            <a:avLst/>
          </a:prstGeom>
          <a:solidFill>
            <a:srgbClr val="ffffff"/>
          </a:solidFill>
          <a:ln w="25560">
            <a:solidFill>
              <a:srgbClr val="002060"/>
            </a:solidFill>
            <a:round/>
          </a:ln>
        </p:spPr>
        <p:txBody>
          <a:bodyPr/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Записывайте всё, что Вам необходимо сделать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Разбивайте все Ваши дела на три категории: «быстрые дела», дела среднего масштаба, дела – «слоны».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Сдвиньте «слона»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Ставьте себе жесткий дедлайн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457200" y="620640"/>
            <a:ext cx="8229240" cy="1151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Эффективные инструменты самоменеджмента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5" name="TextShape 2"/>
          <p:cNvSpPr txBox="1"/>
          <p:nvPr/>
        </p:nvSpPr>
        <p:spPr>
          <a:xfrm>
            <a:off x="323640" y="1989000"/>
            <a:ext cx="8064360" cy="1944000"/>
          </a:xfrm>
          <a:prstGeom prst="rect">
            <a:avLst/>
          </a:prstGeom>
          <a:solidFill>
            <a:srgbClr val="ffffff"/>
          </a:solidFill>
          <a:ln w="25560">
            <a:solidFill>
              <a:srgbClr val="002060"/>
            </a:solidFill>
            <a:round/>
          </a:ln>
        </p:spPr>
        <p:txBody>
          <a:bodyPr/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Давайте себе отдыхать 10 минут в час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Заведите журнал успеха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Выпевайте стакан воды раз в 2 часа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86" name="Picture 2" descr=""/>
          <p:cNvPicPr/>
          <p:nvPr/>
        </p:nvPicPr>
        <p:blipFill>
          <a:blip r:embed="rId2"/>
          <a:stretch/>
        </p:blipFill>
        <p:spPr>
          <a:xfrm>
            <a:off x="5436000" y="4077000"/>
            <a:ext cx="2664000" cy="251280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87" name="Picture 2" descr=""/>
          <p:cNvPicPr/>
          <p:nvPr/>
        </p:nvPicPr>
        <p:blipFill>
          <a:blip r:embed="rId3"/>
          <a:stretch/>
        </p:blipFill>
        <p:spPr>
          <a:xfrm>
            <a:off x="395640" y="4097160"/>
            <a:ext cx="4418640" cy="220896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457200" y="620640"/>
            <a:ext cx="8229240" cy="1079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Принцип Парето (20/80)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467640" y="1700640"/>
            <a:ext cx="8002800" cy="1223640"/>
          </a:xfrm>
          <a:prstGeom prst="rect">
            <a:avLst/>
          </a:prstGeom>
          <a:solidFill>
            <a:srgbClr val="ffffff"/>
          </a:solidFill>
          <a:ln w="25560">
            <a:solidFill>
              <a:srgbClr val="4bacc6"/>
            </a:solidFill>
            <a:round/>
          </a:ln>
        </p:spPr>
        <p:txBody>
          <a:bodyPr/>
          <a:p>
            <a:pPr algn="just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 списке из 10 дел – два обеспечат 80% успеха. 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0" name="CustomShape 3"/>
          <p:cNvSpPr/>
          <p:nvPr/>
        </p:nvSpPr>
        <p:spPr>
          <a:xfrm>
            <a:off x="467640" y="3069000"/>
            <a:ext cx="8002800" cy="187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just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«Время, потраченное впустую, это существование, а время, употребленное с пользой, это жизнь» (Эдвард Юнг)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1" name="Picture 2" descr=""/>
          <p:cNvPicPr/>
          <p:nvPr/>
        </p:nvPicPr>
        <p:blipFill>
          <a:blip r:embed="rId2"/>
          <a:stretch/>
        </p:blipFill>
        <p:spPr>
          <a:xfrm>
            <a:off x="2195640" y="4797000"/>
            <a:ext cx="4142880" cy="191412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457200" y="620640"/>
            <a:ext cx="8229240" cy="1079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Принцип Эйзенхауэра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graphicFrame>
        <p:nvGraphicFramePr>
          <p:cNvPr id="93" name="Table 2"/>
          <p:cNvGraphicFramePr/>
          <p:nvPr/>
        </p:nvGraphicFramePr>
        <p:xfrm>
          <a:off x="683640" y="1845000"/>
          <a:ext cx="8002080" cy="3816000"/>
        </p:xfrm>
        <a:graphic>
          <a:graphicData uri="http://schemas.openxmlformats.org/drawingml/2006/table">
            <a:tbl>
              <a:tblPr/>
              <a:tblGrid>
                <a:gridCol w="4001040"/>
                <a:gridCol w="4001040"/>
              </a:tblGrid>
              <a:tr h="1908000"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Дела категории «А» -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это важные и срочные дела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Дела категории «В» -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важные и несрочные дела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</a:tr>
              <a:tr h="1908000"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Дела категории «С»-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Неважные и срочные дела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Дела категории «Д» -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Неважные и несрочные дела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457200" y="620640"/>
            <a:ext cx="8229240" cy="1079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Метод «Альпы»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5" name="TextShape 2"/>
          <p:cNvSpPr txBox="1"/>
          <p:nvPr/>
        </p:nvSpPr>
        <p:spPr>
          <a:xfrm>
            <a:off x="467640" y="1917000"/>
            <a:ext cx="8002800" cy="4320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Составление заданий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Оценка длительности планируемых действий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Резервирование времени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Принятие решений по приоритетам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Контроль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457200" y="620640"/>
            <a:ext cx="8229240" cy="1079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Метод «Альпы»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7" name="TextShape 2"/>
          <p:cNvSpPr txBox="1"/>
          <p:nvPr/>
        </p:nvSpPr>
        <p:spPr>
          <a:xfrm>
            <a:off x="395640" y="1628640"/>
            <a:ext cx="8002800" cy="4320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- визиты, совещания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– делегирование дел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контроль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 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в процессе, деле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ПК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поездки, командировки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письменная работа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телефонные разговоры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процесс чтения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539640" y="260640"/>
            <a:ext cx="8229240" cy="1079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Метод «Альпы»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graphicFrame>
        <p:nvGraphicFramePr>
          <p:cNvPr id="99" name="Table 2"/>
          <p:cNvGraphicFramePr/>
          <p:nvPr/>
        </p:nvGraphicFramePr>
        <p:xfrm>
          <a:off x="251640" y="1484640"/>
          <a:ext cx="8064360" cy="4320000"/>
        </p:xfrm>
        <a:graphic>
          <a:graphicData uri="http://schemas.openxmlformats.org/drawingml/2006/table">
            <a:tbl>
              <a:tblPr/>
              <a:tblGrid>
                <a:gridCol w="816120"/>
                <a:gridCol w="3935880"/>
                <a:gridCol w="1296000"/>
                <a:gridCol w="2016360"/>
              </a:tblGrid>
              <a:tr h="9288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№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25200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Вид деятельности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25200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Приоритет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25200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Количество необходимого времени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25200">
                      <a:solidFill>
                        <a:srgbClr val="4f81bd"/>
                      </a:solidFill>
                    </a:lnB>
                    <a:noFill/>
                  </a:tcPr>
                </a:tc>
              </a:tr>
              <a:tr h="3708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П- Петрова (учебная нагрузка 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1,0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  <a:tr h="3708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В – Иванов (экспертная оценка)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1,0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</a:tr>
              <a:tr h="6498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3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П- работа над учебным пособием по самоменеджменту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Б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2,0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  <a:tr h="3708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4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К- Сидорова (штатное расписание)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Б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1,0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</a:tr>
              <a:tr h="3708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5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ПР- Васильев (служебная записка)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В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0,5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  <a:tr h="3708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6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Ч – дипломные работы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1,5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</a:tr>
              <a:tr h="6498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7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Т –Кошкин (учебно-ознакомительная практика)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В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0,5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  <a:tr h="370800">
                <a:tc gridSpan="3"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ИТОГО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6 часов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</TotalTime>
  <Application>LibreOffice/5.2.2.2$Windows_x86 LibreOffice_project/8f96e87c890bf8fa77463cd4b640a2312823f3ad</Application>
  <Words>362</Words>
  <Paragraphs>85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2016-10-20T06:55:53Z</dcterms:created>
  <dc:creator>User</dc:creator>
  <dc:description/>
  <dc:language>ru-RU</dc:language>
  <cp:lastModifiedBy/>
  <dcterms:modified xsi:type="dcterms:W3CDTF">2016-10-28T12:18:40Z</dcterms:modified>
  <cp:revision>36</cp:revision>
  <dc:subject/>
  <dc:title>«Самоменеджмент: инструменты и методы повышения личной эффективности» 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11</vt:i4>
  </property>
</Properties>
</file>